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5" r:id="rId9"/>
    <p:sldId id="267" r:id="rId10"/>
    <p:sldId id="266" r:id="rId11"/>
    <p:sldId id="268" r:id="rId12"/>
    <p:sldId id="269" r:id="rId13"/>
    <p:sldId id="273" r:id="rId14"/>
    <p:sldId id="274" r:id="rId15"/>
    <p:sldId id="275" r:id="rId16"/>
    <p:sldId id="264" r:id="rId17"/>
    <p:sldId id="271" r:id="rId18"/>
    <p:sldId id="270" r:id="rId19"/>
    <p:sldId id="272"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E81E168-A23B-4A40-86C1-642EB450E0E7}" type="datetimeFigureOut">
              <a:rPr lang="en-US" smtClean="0"/>
              <a:pPr/>
              <a:t>08-Aug-12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80EED-DA78-46E1-8D86-6792EFAA934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81E168-A23B-4A40-86C1-642EB450E0E7}" type="datetimeFigureOut">
              <a:rPr lang="en-US" smtClean="0"/>
              <a:pPr/>
              <a:t>08-Aug-12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80EED-DA78-46E1-8D86-6792EFAA934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81E168-A23B-4A40-86C1-642EB450E0E7}" type="datetimeFigureOut">
              <a:rPr lang="en-US" smtClean="0"/>
              <a:pPr/>
              <a:t>08-Aug-12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80EED-DA78-46E1-8D86-6792EFAA934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81E168-A23B-4A40-86C1-642EB450E0E7}" type="datetimeFigureOut">
              <a:rPr lang="en-US" smtClean="0"/>
              <a:pPr/>
              <a:t>08-Aug-12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80EED-DA78-46E1-8D86-6792EFAA934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81E168-A23B-4A40-86C1-642EB450E0E7}" type="datetimeFigureOut">
              <a:rPr lang="en-US" smtClean="0"/>
              <a:pPr/>
              <a:t>08-Aug-12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80EED-DA78-46E1-8D86-6792EFAA934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E81E168-A23B-4A40-86C1-642EB450E0E7}" type="datetimeFigureOut">
              <a:rPr lang="en-US" smtClean="0"/>
              <a:pPr/>
              <a:t>08-Aug-12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80EED-DA78-46E1-8D86-6792EFAA934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E81E168-A23B-4A40-86C1-642EB450E0E7}" type="datetimeFigureOut">
              <a:rPr lang="en-US" smtClean="0"/>
              <a:pPr/>
              <a:t>08-Aug-12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D80EED-DA78-46E1-8D86-6792EFAA934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81E168-A23B-4A40-86C1-642EB450E0E7}" type="datetimeFigureOut">
              <a:rPr lang="en-US" smtClean="0"/>
              <a:pPr/>
              <a:t>08-Aug-12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D80EED-DA78-46E1-8D86-6792EFAA934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81E168-A23B-4A40-86C1-642EB450E0E7}" type="datetimeFigureOut">
              <a:rPr lang="en-US" smtClean="0"/>
              <a:pPr/>
              <a:t>08-Aug-12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D80EED-DA78-46E1-8D86-6792EFAA934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81E168-A23B-4A40-86C1-642EB450E0E7}" type="datetimeFigureOut">
              <a:rPr lang="en-US" smtClean="0"/>
              <a:pPr/>
              <a:t>08-Aug-12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80EED-DA78-46E1-8D86-6792EFAA934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81E168-A23B-4A40-86C1-642EB450E0E7}" type="datetimeFigureOut">
              <a:rPr lang="en-US" smtClean="0"/>
              <a:pPr/>
              <a:t>08-Aug-12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80EED-DA78-46E1-8D86-6792EFAA934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81E168-A23B-4A40-86C1-642EB450E0E7}" type="datetimeFigureOut">
              <a:rPr lang="en-US" smtClean="0"/>
              <a:pPr/>
              <a:t>08-Aug-12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D80EED-DA78-46E1-8D86-6792EFAA934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hospitality-schoo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siamanswer.com/%E0%B8%A3%E0%B8%B9%E0%B8%9B%E0%B8%A0%E0%B8%B2%E0%B8%9E/Order" TargetMode="External"/><Relationship Id="rId2" Type="http://schemas.openxmlformats.org/officeDocument/2006/relationships/hyperlink" Target="http://www.renren.info/cyrilene?page=3" TargetMode="External"/><Relationship Id="rId1" Type="http://schemas.openxmlformats.org/officeDocument/2006/relationships/slideLayout" Target="../slideLayouts/slideLayout2.xml"/><Relationship Id="rId6" Type="http://schemas.openxmlformats.org/officeDocument/2006/relationships/hyperlink" Target="http://washingtonindependent.com/79892/over-200000-march-for-immigration-reform?wpmp_switcher=mobile" TargetMode="External"/><Relationship Id="rId5" Type="http://schemas.openxmlformats.org/officeDocument/2006/relationships/hyperlink" Target="http://washingtonindependent.com/79892/over-200000-march-for-immigration-reform/comment-page-2" TargetMode="External"/><Relationship Id="rId4" Type="http://schemas.openxmlformats.org/officeDocument/2006/relationships/hyperlink" Target="http://glosslip.com/blogs/www.hospitality-school.co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isladelagomera.net/crxgtd/bxst.php?bzkm=free-video-hygiene-food"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epathsala.wordpress.com/" TargetMode="External"/><Relationship Id="rId3" Type="http://schemas.openxmlformats.org/officeDocument/2006/relationships/hyperlink" Target="http://rudolaip.blogspot.com/2011/01/kalimat.html" TargetMode="External"/><Relationship Id="rId7" Type="http://schemas.openxmlformats.org/officeDocument/2006/relationships/hyperlink" Target="http://www.scribd.com/" TargetMode="External"/><Relationship Id="rId2" Type="http://schemas.openxmlformats.org/officeDocument/2006/relationships/hyperlink" Target="http://www.balihospitality.net/" TargetMode="External"/><Relationship Id="rId1" Type="http://schemas.openxmlformats.org/officeDocument/2006/relationships/slideLayout" Target="../slideLayouts/slideLayout2.xml"/><Relationship Id="rId6" Type="http://schemas.openxmlformats.org/officeDocument/2006/relationships/hyperlink" Target="http://etople.com/" TargetMode="External"/><Relationship Id="rId11" Type="http://schemas.openxmlformats.org/officeDocument/2006/relationships/hyperlink" Target="http://www.chef-wissamnajem.com/fbknowledge.htm" TargetMode="External"/><Relationship Id="rId5" Type="http://schemas.openxmlformats.org/officeDocument/2006/relationships/hyperlink" Target="http://dey-residivis.blogspot.com/" TargetMode="External"/><Relationship Id="rId10" Type="http://schemas.openxmlformats.org/officeDocument/2006/relationships/hyperlink" Target="http://www.articlefeeder.com/Health_and_Fitness/Do_You_Suffer_From_Excessive_Sweating_.html" TargetMode="External"/><Relationship Id="rId4" Type="http://schemas.openxmlformats.org/officeDocument/2006/relationships/hyperlink" Target="http://hotel-knowledge.blogspot.com/" TargetMode="External"/><Relationship Id="rId9" Type="http://schemas.openxmlformats.org/officeDocument/2006/relationships/hyperlink" Target="http://shirleytay89.blogspot.com/2010/02/proper-uniform-of-waiter.html"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www.nihmt.org/atithyajan2012.pdf" TargetMode="External"/><Relationship Id="rId13" Type="http://schemas.openxmlformats.org/officeDocument/2006/relationships/hyperlink" Target="http://yudikartawijaya.wordpress.com/2011/05/27/groomimg-and-hygiene-guideline-for-server/" TargetMode="External"/><Relationship Id="rId3" Type="http://schemas.openxmlformats.org/officeDocument/2006/relationships/hyperlink" Target="http://ameerulnazreen.blogspot.com/2010/10/h-o-t-e-l-m-n-g-e-m-e-n-t.html" TargetMode="External"/><Relationship Id="rId7" Type="http://schemas.openxmlformats.org/officeDocument/2006/relationships/hyperlink" Target="http://www.authorstream.com/Presentation/nuwaned-1381988-7-never-ask-questions/" TargetMode="External"/><Relationship Id="rId12" Type="http://schemas.openxmlformats.org/officeDocument/2006/relationships/hyperlink" Target="http://www.cookeryindia.com/students/Gu%E9ridon_Service.html" TargetMode="External"/><Relationship Id="rId2" Type="http://schemas.openxmlformats.org/officeDocument/2006/relationships/hyperlink" Target="http://smagonyaasin.blogspot.com/2010/12/conversation-between-receptionist-and.html" TargetMode="External"/><Relationship Id="rId1" Type="http://schemas.openxmlformats.org/officeDocument/2006/relationships/slideLayout" Target="../slideLayouts/slideLayout2.xml"/><Relationship Id="rId6" Type="http://schemas.openxmlformats.org/officeDocument/2006/relationships/hyperlink" Target="http://www.authorstream.com/Presentation/nuwaned-1371227-kitchen-tips/" TargetMode="External"/><Relationship Id="rId11" Type="http://schemas.openxmlformats.org/officeDocument/2006/relationships/hyperlink" Target="http://wiwikyulihaningsih.wordpress.com/2011/01/11/how-to-be-a-successful-hotelier/" TargetMode="External"/><Relationship Id="rId5" Type="http://schemas.openxmlformats.org/officeDocument/2006/relationships/hyperlink" Target="http://sampiraiders.blogspot.com/2011/07/answering-telephone-in-hotel-restaurant.html" TargetMode="External"/><Relationship Id="rId10" Type="http://schemas.openxmlformats.org/officeDocument/2006/relationships/hyperlink" Target="http://www.scribd.com/doc/88489891/Actividad-3" TargetMode="External"/><Relationship Id="rId4" Type="http://schemas.openxmlformats.org/officeDocument/2006/relationships/hyperlink" Target="http://www.hotelone.com.pk/website2/JD/Front%20Office%20Basics.docx" TargetMode="External"/><Relationship Id="rId9" Type="http://schemas.openxmlformats.org/officeDocument/2006/relationships/hyperlink" Target="http://www.red-grey.co.uk/general/waiter-uniform.html" TargetMode="External"/><Relationship Id="rId14" Type="http://schemas.openxmlformats.org/officeDocument/2006/relationships/hyperlink" Target="http://wenku.baidu.com/view/d60566ded15abe23482f4d8e.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www.hotelmanagementtutorial.com/inventory-of-hotel-room" TargetMode="External"/><Relationship Id="rId7" Type="http://schemas.openxmlformats.org/officeDocument/2006/relationships/hyperlink" Target="http://premprakashmixology.blogspot.com/" TargetMode="External"/><Relationship Id="rId2" Type="http://schemas.openxmlformats.org/officeDocument/2006/relationships/hyperlink" Target="http://wiwikyulihaningsih.wordpress.com/2011/01/11/how-to-be-a-successful-hotelier/" TargetMode="External"/><Relationship Id="rId1" Type="http://schemas.openxmlformats.org/officeDocument/2006/relationships/slideLayout" Target="../slideLayouts/slideLayout2.xml"/><Relationship Id="rId6" Type="http://schemas.openxmlformats.org/officeDocument/2006/relationships/hyperlink" Target="http://www.docstoc.com/docs/118891700/Front-Office-Basics" TargetMode="External"/><Relationship Id="rId5" Type="http://schemas.openxmlformats.org/officeDocument/2006/relationships/hyperlink" Target="https://georgekarapetyanworks.wordpress.com/2011/01/31/11-must-follow-golden-rules-for-hoteliers/" TargetMode="External"/><Relationship Id="rId4" Type="http://schemas.openxmlformats.org/officeDocument/2006/relationships/hyperlink" Target="http://www.hozpitalityplus.com/forum/topics/must-follow-golden-rules-for-hoteliers?xg_source=activity"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accounting-tutorial.com/"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www.hospitality-school.com/culinary-arts-degree-careers" TargetMode="External"/><Relationship Id="rId13" Type="http://schemas.openxmlformats.org/officeDocument/2006/relationships/hyperlink" Target="http://www.hospitality-school.com/how-get-online-hospitality-degree" TargetMode="External"/><Relationship Id="rId18" Type="http://schemas.openxmlformats.org/officeDocument/2006/relationships/hyperlink" Target="http://www.hospitality-school.com/tourism-hospitality-industry-2" TargetMode="External"/><Relationship Id="rId3" Type="http://schemas.openxmlformats.org/officeDocument/2006/relationships/hyperlink" Target="http://www.hospitality-school.com/housekeeping-control-desk" TargetMode="External"/><Relationship Id="rId7" Type="http://schemas.openxmlformats.org/officeDocument/2006/relationships/hyperlink" Target="http://www.hospitality-school.com/job-sector-hospitality-student-hotelier" TargetMode="External"/><Relationship Id="rId12" Type="http://schemas.openxmlformats.org/officeDocument/2006/relationships/hyperlink" Target="http://www.hospitality-school.com/career-hotel-industry" TargetMode="External"/><Relationship Id="rId17" Type="http://schemas.openxmlformats.org/officeDocument/2006/relationships/hyperlink" Target="http://www.hospitality-school.com/hotel-cleaning-equipments-housekeeping-2" TargetMode="External"/><Relationship Id="rId2" Type="http://schemas.openxmlformats.org/officeDocument/2006/relationships/hyperlink" Target="http://www.hospitality-school.com/hotel-room-inventory-housekeeping" TargetMode="External"/><Relationship Id="rId16" Type="http://schemas.openxmlformats.org/officeDocument/2006/relationships/hyperlink" Target="http://www.hospitality-school.com/tourism-hospitality-industry-1" TargetMode="External"/><Relationship Id="rId1" Type="http://schemas.openxmlformats.org/officeDocument/2006/relationships/slideLayout" Target="../slideLayouts/slideLayout2.xml"/><Relationship Id="rId6" Type="http://schemas.openxmlformats.org/officeDocument/2006/relationships/hyperlink" Target="http://www.hospitality-school.com/extended-stay-hotels" TargetMode="External"/><Relationship Id="rId11" Type="http://schemas.openxmlformats.org/officeDocument/2006/relationships/hyperlink" Target="http://www.hospitality-school.com/how-hospitality-students-get-jobs-hotel" TargetMode="External"/><Relationship Id="rId5" Type="http://schemas.openxmlformats.org/officeDocument/2006/relationships/hyperlink" Target="http://www.hospitality-school.com/valet-laundry-service-hotel" TargetMode="External"/><Relationship Id="rId15" Type="http://schemas.openxmlformats.org/officeDocument/2006/relationships/hyperlink" Target="http://www.hospitality-school.com/condo-hotel" TargetMode="External"/><Relationship Id="rId10" Type="http://schemas.openxmlformats.org/officeDocument/2006/relationships/hyperlink" Target="http://www.hospitality-school.com/hotel-cleaning-equipments-housekeeping-1" TargetMode="External"/><Relationship Id="rId4" Type="http://schemas.openxmlformats.org/officeDocument/2006/relationships/hyperlink" Target="http://www.hospitality-school.com/hotel-reservation-cancellation-code" TargetMode="External"/><Relationship Id="rId9" Type="http://schemas.openxmlformats.org/officeDocument/2006/relationships/hyperlink" Target="http://www.hospitality-school.com/foreign-currency-exchange-procedure-hotel" TargetMode="External"/><Relationship Id="rId14" Type="http://schemas.openxmlformats.org/officeDocument/2006/relationships/hyperlink" Target="http://www.hospitality-school.com/hotel-guest-room-amenities"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facebook.com/pages/Free-Hotel-Management-Training-Blog-wwwhospitality-schoolcom/359579793114" TargetMode="External"/><Relationship Id="rId2" Type="http://schemas.openxmlformats.org/officeDocument/2006/relationships/hyperlink" Target="http://www.hospitality-school.com/" TargetMode="Externa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s://www.facebook.com/hoteliertanji"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hospitality-schoo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3" Type="http://schemas.openxmlformats.org/officeDocument/2006/relationships/hyperlink" Target="http://ahdirectory.info/" TargetMode="External"/><Relationship Id="rId18" Type="http://schemas.openxmlformats.org/officeDocument/2006/relationships/hyperlink" Target="http://101weblinks.info/" TargetMode="External"/><Relationship Id="rId26" Type="http://schemas.openxmlformats.org/officeDocument/2006/relationships/hyperlink" Target="http://appledirectory.info/" TargetMode="External"/><Relationship Id="rId39" Type="http://schemas.openxmlformats.org/officeDocument/2006/relationships/hyperlink" Target="http://c3directory.info/" TargetMode="External"/><Relationship Id="rId3" Type="http://schemas.openxmlformats.org/officeDocument/2006/relationships/hyperlink" Target="http://seodatalinks.com/" TargetMode="External"/><Relationship Id="rId21" Type="http://schemas.openxmlformats.org/officeDocument/2006/relationships/hyperlink" Target="http://alphacontent.info/" TargetMode="External"/><Relationship Id="rId34" Type="http://schemas.openxmlformats.org/officeDocument/2006/relationships/hyperlink" Target="http://businesslinkz.info/" TargetMode="External"/><Relationship Id="rId42" Type="http://schemas.openxmlformats.org/officeDocument/2006/relationships/hyperlink" Target="http://alivelink.info/" TargetMode="External"/><Relationship Id="rId47" Type="http://schemas.openxmlformats.org/officeDocument/2006/relationships/hyperlink" Target="http://alinkcatalog.info/" TargetMode="External"/><Relationship Id="rId50" Type="http://schemas.openxmlformats.org/officeDocument/2006/relationships/hyperlink" Target="http://aindex.info/" TargetMode="External"/><Relationship Id="rId7" Type="http://schemas.openxmlformats.org/officeDocument/2006/relationships/hyperlink" Target="http://fame.ws/" TargetMode="External"/><Relationship Id="rId12" Type="http://schemas.openxmlformats.org/officeDocument/2006/relationships/hyperlink" Target="http://axalink.info/" TargetMode="External"/><Relationship Id="rId17" Type="http://schemas.openxmlformats.org/officeDocument/2006/relationships/hyperlink" Target="http://911catalog.info/" TargetMode="External"/><Relationship Id="rId25" Type="http://schemas.openxmlformats.org/officeDocument/2006/relationships/hyperlink" Target="http://arenadirectory.info/" TargetMode="External"/><Relationship Id="rId33" Type="http://schemas.openxmlformats.org/officeDocument/2006/relationships/hyperlink" Target="http://betadirectory.com/" TargetMode="External"/><Relationship Id="rId38" Type="http://schemas.openxmlformats.org/officeDocument/2006/relationships/hyperlink" Target="http://b52link.info/" TargetMode="External"/><Relationship Id="rId46" Type="http://schemas.openxmlformats.org/officeDocument/2006/relationships/hyperlink" Target="http://alivecatalog.info/" TargetMode="External"/><Relationship Id="rId2" Type="http://schemas.openxmlformats.org/officeDocument/2006/relationships/hyperlink" Target="http://directory.seoexecutive.com/" TargetMode="External"/><Relationship Id="rId16" Type="http://schemas.openxmlformats.org/officeDocument/2006/relationships/hyperlink" Target="http://888links.info/" TargetMode="External"/><Relationship Id="rId20" Type="http://schemas.openxmlformats.org/officeDocument/2006/relationships/hyperlink" Target="http://anadirectory.info/" TargetMode="External"/><Relationship Id="rId29" Type="http://schemas.openxmlformats.org/officeDocument/2006/relationships/hyperlink" Target="http://azlinkdirectory.info/" TargetMode="External"/><Relationship Id="rId41" Type="http://schemas.openxmlformats.org/officeDocument/2006/relationships/hyperlink" Target="http://europelink.info/" TargetMode="External"/><Relationship Id="rId1" Type="http://schemas.openxmlformats.org/officeDocument/2006/relationships/slideLayout" Target="../slideLayouts/slideLayout2.xml"/><Relationship Id="rId6" Type="http://schemas.openxmlformats.org/officeDocument/2006/relationships/hyperlink" Target="http://roagamlinks.com/" TargetMode="External"/><Relationship Id="rId11" Type="http://schemas.openxmlformats.org/officeDocument/2006/relationships/hyperlink" Target="http://seolinkdir.info/" TargetMode="External"/><Relationship Id="rId24" Type="http://schemas.openxmlformats.org/officeDocument/2006/relationships/hyperlink" Target="http://atvdirectory.info/" TargetMode="External"/><Relationship Id="rId32" Type="http://schemas.openxmlformats.org/officeDocument/2006/relationships/hyperlink" Target="http://bbdirectory.info/" TargetMode="External"/><Relationship Id="rId37" Type="http://schemas.openxmlformats.org/officeDocument/2006/relationships/hyperlink" Target="http://avatardirectory.info/" TargetMode="External"/><Relationship Id="rId40" Type="http://schemas.openxmlformats.org/officeDocument/2006/relationships/hyperlink" Target="http://dawnlink.info/" TargetMode="External"/><Relationship Id="rId45" Type="http://schemas.openxmlformats.org/officeDocument/2006/relationships/hyperlink" Target="http://awebcatalog.info/" TargetMode="External"/><Relationship Id="rId5" Type="http://schemas.openxmlformats.org/officeDocument/2006/relationships/hyperlink" Target="http://jimgrabowskipro.com/" TargetMode="External"/><Relationship Id="rId15" Type="http://schemas.openxmlformats.org/officeDocument/2006/relationships/hyperlink" Target="http://azindex.info/" TargetMode="External"/><Relationship Id="rId23" Type="http://schemas.openxmlformats.org/officeDocument/2006/relationships/hyperlink" Target="http://mylinksdirectory.info/" TargetMode="External"/><Relationship Id="rId28" Type="http://schemas.openxmlformats.org/officeDocument/2006/relationships/hyperlink" Target="http://forexdirectory1.info/" TargetMode="External"/><Relationship Id="rId36" Type="http://schemas.openxmlformats.org/officeDocument/2006/relationships/hyperlink" Target="http://3webdirectory.info/" TargetMode="External"/><Relationship Id="rId49" Type="http://schemas.openxmlformats.org/officeDocument/2006/relationships/hyperlink" Target="http://aigindex.info/" TargetMode="External"/><Relationship Id="rId10" Type="http://schemas.openxmlformats.org/officeDocument/2006/relationships/hyperlink" Target="http://allwebdirectory.info/" TargetMode="External"/><Relationship Id="rId19" Type="http://schemas.openxmlformats.org/officeDocument/2006/relationships/hyperlink" Target="http://fixdirectory.info/" TargetMode="External"/><Relationship Id="rId31" Type="http://schemas.openxmlformats.org/officeDocument/2006/relationships/hyperlink" Target="http://aiglink.info/" TargetMode="External"/><Relationship Id="rId44" Type="http://schemas.openxmlformats.org/officeDocument/2006/relationships/hyperlink" Target="http://1askdirectory.info/" TargetMode="External"/><Relationship Id="rId52" Type="http://schemas.openxmlformats.org/officeDocument/2006/relationships/hyperlink" Target="http://allindex.info/" TargetMode="External"/><Relationship Id="rId4" Type="http://schemas.openxmlformats.org/officeDocument/2006/relationships/hyperlink" Target="http://fm20.com/" TargetMode="External"/><Relationship Id="rId9" Type="http://schemas.openxmlformats.org/officeDocument/2006/relationships/hyperlink" Target="http://thedir.org/" TargetMode="External"/><Relationship Id="rId14" Type="http://schemas.openxmlformats.org/officeDocument/2006/relationships/hyperlink" Target="http://awebindex.info/" TargetMode="External"/><Relationship Id="rId22" Type="http://schemas.openxmlformats.org/officeDocument/2006/relationships/hyperlink" Target="http://almadirectory.info/" TargetMode="External"/><Relationship Id="rId27" Type="http://schemas.openxmlformats.org/officeDocument/2006/relationships/hyperlink" Target="http://aaadirectory.info/" TargetMode="External"/><Relationship Id="rId30" Type="http://schemas.openxmlformats.org/officeDocument/2006/relationships/hyperlink" Target="http://bindirectory.info/" TargetMode="External"/><Relationship Id="rId35" Type="http://schemas.openxmlformats.org/officeDocument/2006/relationships/hyperlink" Target="http://amydirectory.info/" TargetMode="External"/><Relationship Id="rId43" Type="http://schemas.openxmlformats.org/officeDocument/2006/relationships/hyperlink" Target="http://alldirectory.info/" TargetMode="External"/><Relationship Id="rId48" Type="http://schemas.openxmlformats.org/officeDocument/2006/relationships/hyperlink" Target="http://amazingcatalog.info/" TargetMode="External"/><Relationship Id="rId8" Type="http://schemas.openxmlformats.org/officeDocument/2006/relationships/hyperlink" Target="http://acnedirectory.info/" TargetMode="External"/><Relationship Id="rId51" Type="http://schemas.openxmlformats.org/officeDocument/2006/relationships/hyperlink" Target="http://alinkindex.info/"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www.japanese-music-song-singer.com/j-pop-video-wiki/yahoo-gazokensaku-50.php?key=servi"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mypcmentor.com/online-computer-training/online-training-it/" TargetMode="External"/><Relationship Id="rId2" Type="http://schemas.openxmlformats.org/officeDocument/2006/relationships/hyperlink" Target="http://careeroffers.info/hotel-jobs/" TargetMode="External"/><Relationship Id="rId1" Type="http://schemas.openxmlformats.org/officeDocument/2006/relationships/slideLayout" Target="../slideLayouts/slideLayout2.xml"/><Relationship Id="rId5" Type="http://schemas.openxmlformats.org/officeDocument/2006/relationships/hyperlink" Target="http://piktura.mx/izw/uo-printable-bird-birth-certificates.htm" TargetMode="External"/><Relationship Id="rId4" Type="http://schemas.openxmlformats.org/officeDocument/2006/relationships/hyperlink" Target="http://analyticsdigger.org/hospitality-school.com"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oftwarelist.us/-763410-Lock%20Down%20Exe%20File%201.0.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hawaiian-table-linensa.hellotalktome.com/feed/atom" TargetMode="External"/><Relationship Id="rId2" Type="http://schemas.openxmlformats.org/officeDocument/2006/relationships/hyperlink" Target="http://hawaiian-table-linensa.hellotalktome.com/Hotel-Front-Office-Procedur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lstStyle/>
          <a:p>
            <a:r>
              <a:rPr lang="en-US" dirty="0" smtClean="0">
                <a:solidFill>
                  <a:schemeClr val="tx1"/>
                </a:solidFill>
              </a:rPr>
              <a:t>Effected Site : </a:t>
            </a:r>
            <a:r>
              <a:rPr lang="en-US" dirty="0" smtClean="0">
                <a:solidFill>
                  <a:schemeClr val="tx1"/>
                </a:solidFill>
                <a:hlinkClick r:id="rId2"/>
              </a:rPr>
              <a:t>http://www.hospitality-school.com</a:t>
            </a:r>
            <a:endParaRPr lang="en-US" dirty="0" smtClean="0">
              <a:solidFill>
                <a:schemeClr val="tx1"/>
              </a:solidFill>
            </a:endParaRPr>
          </a:p>
          <a:p>
            <a:r>
              <a:rPr lang="en-US" dirty="0" smtClean="0">
                <a:solidFill>
                  <a:schemeClr val="tx1"/>
                </a:solidFill>
              </a:rPr>
              <a:t>Traffic Drop by Penguin Update</a:t>
            </a:r>
          </a:p>
          <a:p>
            <a:pPr algn="just"/>
            <a:endParaRPr lang="en-US" dirty="0">
              <a:solidFill>
                <a:schemeClr val="tx1"/>
              </a:solidFill>
            </a:endParaRPr>
          </a:p>
        </p:txBody>
      </p:sp>
      <p:pic>
        <p:nvPicPr>
          <p:cNvPr id="1026" name="Picture 2" descr="C:\Users\Tanjin\Desktop\Traffic Drop.png"/>
          <p:cNvPicPr>
            <a:picLocks noChangeAspect="1" noChangeArrowheads="1"/>
          </p:cNvPicPr>
          <p:nvPr/>
        </p:nvPicPr>
        <p:blipFill>
          <a:blip r:embed="rId3"/>
          <a:srcRect/>
          <a:stretch>
            <a:fillRect/>
          </a:stretch>
        </p:blipFill>
        <p:spPr bwMode="auto">
          <a:xfrm>
            <a:off x="0" y="1371600"/>
            <a:ext cx="9144000" cy="54864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85000" lnSpcReduction="20000"/>
          </a:bodyPr>
          <a:lstStyle/>
          <a:p>
            <a:pPr algn="ctr">
              <a:buNone/>
            </a:pPr>
            <a:r>
              <a:rPr lang="en-US" sz="2000" b="1" u="sng" dirty="0" smtClean="0">
                <a:solidFill>
                  <a:srgbClr val="C00000"/>
                </a:solidFill>
              </a:rPr>
              <a:t>Continued</a:t>
            </a:r>
          </a:p>
          <a:p>
            <a:r>
              <a:rPr lang="en-US" sz="2000" dirty="0" smtClean="0">
                <a:hlinkClick r:id="rId2"/>
              </a:rPr>
              <a:t>http://www.renren.info/cyrilene?page=3</a:t>
            </a:r>
            <a:endParaRPr lang="en-US" sz="2000" dirty="0" smtClean="0"/>
          </a:p>
          <a:p>
            <a:r>
              <a:rPr lang="en-US" sz="2000" dirty="0" smtClean="0"/>
              <a:t>http://www.rujai.com/hi5/hotel-management </a:t>
            </a:r>
          </a:p>
          <a:p>
            <a:r>
              <a:rPr lang="en-US" sz="2000" dirty="0" smtClean="0"/>
              <a:t>http://www.tsm-soft.com/Lock_Down_Exe_File_download_27905.html </a:t>
            </a:r>
          </a:p>
          <a:p>
            <a:r>
              <a:rPr lang="en-US" sz="2000" dirty="0" smtClean="0"/>
              <a:t>http://www.ifsqn.com/forum/index.php/topic/15280-hotel-quality-system-procedures-forms-and-instructions </a:t>
            </a:r>
          </a:p>
          <a:p>
            <a:r>
              <a:rPr lang="en-US" sz="2000" dirty="0" smtClean="0"/>
              <a:t>http://www.ifsqn.com/forum/index.php/topic/15280-hotel-quality-system-procedures-forms-and-instructions/page__pid__39965 </a:t>
            </a:r>
          </a:p>
          <a:p>
            <a:r>
              <a:rPr lang="en-US" sz="2000" dirty="0" smtClean="0"/>
              <a:t>http://www.ifsqn.com/forum/index.php/topic/15280-hotel-quality-system-procedures-forms-and-instructions/page__pid__40874 </a:t>
            </a:r>
          </a:p>
          <a:p>
            <a:r>
              <a:rPr lang="en-US" sz="2000" dirty="0" smtClean="0"/>
              <a:t>http://www.siamanswer.com/%E0%B8%A3%E0%B8%B9%E0%B8%9B%E0%B8%A0%E0%B8%B2%E0%B8%9E/Order </a:t>
            </a:r>
          </a:p>
          <a:p>
            <a:r>
              <a:rPr lang="en-US" sz="2000" u="sng" dirty="0" smtClean="0">
                <a:hlinkClick r:id="rId3"/>
              </a:rPr>
              <a:t>http://www.siamanswer.com/%E0%B8%A3%E0%B8%B9%E0%B8%9B%E0%B8%A0%E0%B8%B2%E0%B8%9E/Order</a:t>
            </a:r>
            <a:r>
              <a:rPr lang="en-US" sz="2000" dirty="0" smtClean="0"/>
              <a:t> </a:t>
            </a:r>
          </a:p>
          <a:p>
            <a:r>
              <a:rPr lang="en-US" sz="2000" dirty="0" smtClean="0"/>
              <a:t>http://ezfreereport.com/yaz-court-case/ </a:t>
            </a:r>
          </a:p>
          <a:p>
            <a:r>
              <a:rPr lang="en-US" sz="2000" dirty="0" smtClean="0"/>
              <a:t>http://artificialintelligenceseo.com/external.php?http://www.hospitality-school.com </a:t>
            </a:r>
          </a:p>
          <a:p>
            <a:r>
              <a:rPr lang="en-US" sz="2000" dirty="0" smtClean="0"/>
              <a:t>http://bookmarkurl.info/index.php?page=4&amp;category=PCgames </a:t>
            </a:r>
          </a:p>
          <a:p>
            <a:r>
              <a:rPr lang="en-US" sz="2000" dirty="0" smtClean="0"/>
              <a:t>http://directory.seoexecutive.com/detail.php?id=317454 </a:t>
            </a:r>
          </a:p>
          <a:p>
            <a:r>
              <a:rPr lang="en-US" sz="2000" dirty="0" smtClean="0"/>
              <a:t>http://domping.com/hospitality-school.com </a:t>
            </a:r>
          </a:p>
          <a:p>
            <a:r>
              <a:rPr lang="en-US" sz="2000" dirty="0" smtClean="0">
                <a:hlinkClick r:id="rId4"/>
              </a:rPr>
              <a:t>http://glosslip.com/blogs/www.hospitality-school.com</a:t>
            </a:r>
            <a:endParaRPr lang="en-US" sz="2000" dirty="0" smtClean="0"/>
          </a:p>
          <a:p>
            <a:r>
              <a:rPr lang="en-US" sz="2000" dirty="0" smtClean="0"/>
              <a:t>http://just-download.com/security-privacy/lockdown/lock-down-exe-file-1.0.zip/36c7d </a:t>
            </a:r>
          </a:p>
          <a:p>
            <a:r>
              <a:rPr lang="en-US" sz="2000" dirty="0" smtClean="0"/>
              <a:t>http://links.pingerati.net/people/hoteliertanji </a:t>
            </a:r>
          </a:p>
          <a:p>
            <a:r>
              <a:rPr lang="en-US" sz="2000" dirty="0" smtClean="0">
                <a:hlinkClick r:id="rId5"/>
              </a:rPr>
              <a:t>http://washingtonindependent.com/79892/over-200000-march-for-immigration-reform/comment-page-2</a:t>
            </a:r>
            <a:endParaRPr lang="en-US" sz="2000" dirty="0" smtClean="0"/>
          </a:p>
          <a:p>
            <a:r>
              <a:rPr lang="en-US" sz="2000" dirty="0" smtClean="0">
                <a:hlinkClick r:id="rId6"/>
              </a:rPr>
              <a:t>http://washingtonindependent.com/79892/over-200000-march-for-immigration-reform?wpmp_switcher=mobile</a:t>
            </a:r>
            <a:endParaRPr lang="en-US" sz="2000" dirty="0" smtClean="0"/>
          </a:p>
          <a:p>
            <a:endParaRPr lang="en-US" sz="2000" dirty="0" smtClean="0">
              <a:solidFill>
                <a:srgbClr val="C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ctr">
              <a:buNone/>
            </a:pPr>
            <a:r>
              <a:rPr lang="en-US" sz="2000" b="1" u="sng" dirty="0" smtClean="0">
                <a:solidFill>
                  <a:srgbClr val="C00000"/>
                </a:solidFill>
              </a:rPr>
              <a:t>Continued</a:t>
            </a:r>
          </a:p>
          <a:p>
            <a:r>
              <a:rPr lang="en-US" sz="2000" dirty="0" smtClean="0"/>
              <a:t>http://www.consciousevolution.tv/tag/his-past/feed </a:t>
            </a:r>
          </a:p>
          <a:p>
            <a:r>
              <a:rPr lang="en-US" sz="2000" dirty="0" smtClean="0"/>
              <a:t>http://www.consciousevolution.tv/tag/present-and </a:t>
            </a:r>
          </a:p>
          <a:p>
            <a:r>
              <a:rPr lang="en-US" sz="2000" dirty="0" smtClean="0"/>
              <a:t>http://www.freeay.com/online-hospitality-degree-preparing-students-for-a-career-in-hospitality http://www.genex-solutions.com/training_videos </a:t>
            </a:r>
          </a:p>
          <a:p>
            <a:r>
              <a:rPr lang="en-US" sz="2000" dirty="0" smtClean="0"/>
              <a:t>http://gopher.co/type_of_lodging_while.html </a:t>
            </a:r>
          </a:p>
          <a:p>
            <a:r>
              <a:rPr lang="en-US" sz="2000" dirty="0" smtClean="0"/>
              <a:t>http://www.ontariorealtylicense.ca/latest-property-management-training-news-hotels-near-kia-georgia-new-hospitality-management-program </a:t>
            </a:r>
          </a:p>
          <a:p>
            <a:r>
              <a:rPr lang="en-US" sz="2000" dirty="0" smtClean="0"/>
              <a:t>http://wrdsmith.com/words/lookup/cocktail </a:t>
            </a:r>
          </a:p>
          <a:p>
            <a:r>
              <a:rPr lang="en-US" sz="2000" dirty="0" smtClean="0"/>
              <a:t>http://www.wrdsmith.com/words/lookup/flier http://www.inozemstvo-posao.com/smf_1-1-2_install/index.php?topic=4242.0;prev_next=prev </a:t>
            </a:r>
          </a:p>
          <a:p>
            <a:r>
              <a:rPr lang="en-US" sz="2000" dirty="0" smtClean="0"/>
              <a:t>http://www.inozemstvo-posao.com/smf_1-1-2_install/index.php?topic=4255.msg41645 </a:t>
            </a:r>
          </a:p>
          <a:p>
            <a:r>
              <a:rPr lang="en-US" sz="2000" dirty="0" smtClean="0"/>
              <a:t>http://sharewareisland.com/application.aspx?FileId=1413718 </a:t>
            </a:r>
          </a:p>
          <a:p>
            <a:r>
              <a:rPr lang="en-US" sz="2000" dirty="0" smtClean="0"/>
              <a:t>http://www.freewaretown.com/application.aspx?FileID=1413718 </a:t>
            </a:r>
          </a:p>
          <a:p>
            <a:r>
              <a:rPr lang="en-US" sz="2000" dirty="0" smtClean="0"/>
              <a:t>http://www.sharewareisland.com/application.aspx?FileId=1413718 </a:t>
            </a:r>
          </a:p>
          <a:p>
            <a:r>
              <a:rPr lang="en-US" sz="2000" dirty="0" smtClean="0"/>
              <a:t>http://wrdsmith.com/words/lookup/compliment </a:t>
            </a:r>
          </a:p>
          <a:p>
            <a:r>
              <a:rPr lang="en-US" sz="2000" dirty="0" smtClean="0"/>
              <a:t>http://wrdsmith.com/words/lookup/complimentary </a:t>
            </a:r>
          </a:p>
          <a:p>
            <a:r>
              <a:rPr lang="en-US" sz="2000" dirty="0" smtClean="0"/>
              <a:t>http://wrdsmith.com/words/lookup/compliments </a:t>
            </a:r>
          </a:p>
          <a:p>
            <a:endParaRPr lang="en-US" sz="2000" dirty="0" smtClean="0">
              <a:solidFill>
                <a:srgbClr val="C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lgn="ctr">
              <a:buNone/>
            </a:pPr>
            <a:r>
              <a:rPr lang="en-US" sz="2000" b="1" u="sng" dirty="0" smtClean="0">
                <a:solidFill>
                  <a:srgbClr val="C00000"/>
                </a:solidFill>
              </a:rPr>
              <a:t>Continued</a:t>
            </a:r>
          </a:p>
          <a:p>
            <a:r>
              <a:rPr lang="en-US" sz="2000" dirty="0" smtClean="0"/>
              <a:t>http://www.searchcanvas.com/images?q=Order </a:t>
            </a:r>
          </a:p>
          <a:p>
            <a:r>
              <a:rPr lang="en-US" sz="2000" dirty="0" smtClean="0"/>
              <a:t>http://events.pingerati.net/tag/waiter </a:t>
            </a:r>
          </a:p>
          <a:p>
            <a:r>
              <a:rPr lang="en-US" sz="2000" dirty="0" smtClean="0"/>
              <a:t>http://glosslip.com/blogs/www.hospitality-school.com </a:t>
            </a:r>
          </a:p>
          <a:p>
            <a:r>
              <a:rPr lang="en-US" sz="2000" dirty="0" smtClean="0"/>
              <a:t>http://listings.pingerati.net/tag/waiter http://reviews.pingerati.net/tag/waiter </a:t>
            </a:r>
          </a:p>
          <a:p>
            <a:r>
              <a:rPr lang="en-US" sz="2000" dirty="0" smtClean="0"/>
              <a:t>http://www.geniusbot.com/index.php?page=search/images&amp;search=check-out&amp;type=images </a:t>
            </a:r>
          </a:p>
          <a:p>
            <a:r>
              <a:rPr lang="en-US" sz="2000" dirty="0" smtClean="0"/>
              <a:t>http://www.geniusbot.com/index.php?page=search/images&amp;search=check-out&amp;type=images http://www.inout-search-ultimate.com/search/images?search=hospitality%20industry&amp;type=images </a:t>
            </a:r>
          </a:p>
          <a:p>
            <a:r>
              <a:rPr lang="en-US" sz="2000" dirty="0" smtClean="0"/>
              <a:t>http://www.yoconsearch.co.uk/search/images&amp;search=service&amp;type=images </a:t>
            </a:r>
          </a:p>
          <a:p>
            <a:r>
              <a:rPr lang="en-US" sz="2000" dirty="0" smtClean="0"/>
              <a:t>http://www.yoconsearch.co.uk/search/images?search=restaurant&amp;type=images&amp;startpage=8 http://elibrary.bsi.ac.id/haltutor-2.html </a:t>
            </a:r>
          </a:p>
          <a:p>
            <a:r>
              <a:rPr lang="en-US" sz="2000" dirty="0" smtClean="0"/>
              <a:t>http://www.softoxi.com/download-lock-down-exe-file.html </a:t>
            </a:r>
          </a:p>
          <a:p>
            <a:r>
              <a:rPr lang="en-US" sz="2000" dirty="0" smtClean="0"/>
              <a:t>http://www.bluesoftcenter.com/Lock_Down_Exe_File-211969.html </a:t>
            </a:r>
          </a:p>
          <a:p>
            <a:r>
              <a:rPr lang="en-US" sz="2000" dirty="0" smtClean="0"/>
              <a:t>http://www.bluesoftcenter.com/freesharewarecenterdownld-211969.html </a:t>
            </a:r>
          </a:p>
          <a:p>
            <a:r>
              <a:rPr lang="en-US" sz="2000" dirty="0" smtClean="0"/>
              <a:t>http://www.freesharewarecenter.com/Lock_Down_Exe_File-211969.html </a:t>
            </a:r>
          </a:p>
          <a:p>
            <a:r>
              <a:rPr lang="en-US" sz="2000" dirty="0" smtClean="0"/>
              <a:t>http://www.plsearch.com/ASHOK%20K%20AGRAWAL </a:t>
            </a:r>
          </a:p>
          <a:p>
            <a:r>
              <a:rPr lang="en-US" sz="2000" dirty="0" smtClean="0"/>
              <a:t>http://www.download4you.com/php/action.php?action=detail&amp;id=038164 </a:t>
            </a:r>
          </a:p>
          <a:p>
            <a:r>
              <a:rPr lang="en-US" sz="2000" u="sng" dirty="0" smtClean="0">
                <a:hlinkClick r:id="rId2"/>
              </a:rPr>
              <a:t>http://isladelagomera.net/crxgtd/bxst.php?bzkm=free-video-hygiene-food</a:t>
            </a:r>
            <a:endParaRPr lang="en-US" sz="2000" u="sng" dirty="0" smtClean="0"/>
          </a:p>
          <a:p>
            <a:r>
              <a:rPr lang="en-US" sz="2000" dirty="0" smtClean="0"/>
              <a:t>http://www.sitedossier.com/site/www.hospitality-school.com </a:t>
            </a:r>
            <a:endParaRPr lang="en-US" sz="2000" dirty="0" smtClean="0">
              <a:solidFill>
                <a:srgbClr val="C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lgn="ctr">
              <a:buNone/>
            </a:pPr>
            <a:r>
              <a:rPr lang="en-US" sz="2000" b="1" u="sng" dirty="0" smtClean="0">
                <a:solidFill>
                  <a:srgbClr val="0000CC"/>
                </a:solidFill>
              </a:rPr>
              <a:t>DMCA Cases Win-1</a:t>
            </a:r>
          </a:p>
          <a:p>
            <a:pPr marL="0" indent="0">
              <a:buNone/>
            </a:pPr>
            <a:endParaRPr lang="en-US" sz="2000" dirty="0" smtClean="0"/>
          </a:p>
          <a:p>
            <a:pPr marL="0" indent="0">
              <a:buNone/>
            </a:pPr>
            <a:r>
              <a:rPr lang="en-US" sz="2800" b="1" dirty="0" smtClean="0">
                <a:solidFill>
                  <a:srgbClr val="C00000"/>
                </a:solidFill>
              </a:rPr>
              <a:t>We found that many websites had copied our articles. We have win DMCA cases against following sites:</a:t>
            </a:r>
          </a:p>
          <a:p>
            <a:endParaRPr lang="en-US" sz="2000" dirty="0" smtClean="0"/>
          </a:p>
          <a:p>
            <a:r>
              <a:rPr lang="en-US" sz="2000" dirty="0" smtClean="0">
                <a:hlinkClick r:id="rId2"/>
              </a:rPr>
              <a:t>http://hotel-knowledge.blogspot.com </a:t>
            </a:r>
            <a:r>
              <a:rPr lang="en-US" sz="2000" dirty="0" smtClean="0"/>
              <a:t>(Multiple Pages)</a:t>
            </a:r>
            <a:endParaRPr lang="en-US" sz="2000" dirty="0" smtClean="0">
              <a:hlinkClick r:id="rId2"/>
            </a:endParaRPr>
          </a:p>
          <a:p>
            <a:r>
              <a:rPr lang="en-US" sz="2000" dirty="0" smtClean="0">
                <a:hlinkClick r:id="rId2"/>
              </a:rPr>
              <a:t>http://www.balihospitality.net/</a:t>
            </a:r>
            <a:r>
              <a:rPr lang="en-US" sz="2000" dirty="0" smtClean="0"/>
              <a:t> (Multiple Pages)</a:t>
            </a:r>
          </a:p>
          <a:p>
            <a:r>
              <a:rPr lang="en-US" sz="2000" dirty="0" smtClean="0">
                <a:hlinkClick r:id="rId3"/>
              </a:rPr>
              <a:t>https://sites.google.com/site/vietnamhoteliers </a:t>
            </a:r>
            <a:r>
              <a:rPr lang="en-US" sz="2000" dirty="0" smtClean="0"/>
              <a:t>(Multiple Pages)</a:t>
            </a:r>
            <a:endParaRPr lang="en-US" sz="2000" dirty="0" smtClean="0">
              <a:hlinkClick r:id="rId3"/>
            </a:endParaRPr>
          </a:p>
          <a:p>
            <a:r>
              <a:rPr lang="en-US" sz="2000" dirty="0" smtClean="0">
                <a:hlinkClick r:id="rId4"/>
              </a:rPr>
              <a:t>http://hotel-knowledge.blogspot.com</a:t>
            </a:r>
            <a:r>
              <a:rPr lang="en-US" sz="2000" dirty="0" smtClean="0"/>
              <a:t> (Multiple Pages)</a:t>
            </a:r>
          </a:p>
          <a:p>
            <a:r>
              <a:rPr lang="en-US" sz="2000" dirty="0" smtClean="0">
                <a:hlinkClick r:id="rId3"/>
              </a:rPr>
              <a:t>http://hrdbali.blogspot.com/ </a:t>
            </a:r>
            <a:r>
              <a:rPr lang="en-US" sz="2000" dirty="0" smtClean="0"/>
              <a:t>(Multiple Pages)</a:t>
            </a:r>
          </a:p>
          <a:p>
            <a:r>
              <a:rPr lang="en-US" sz="2000" dirty="0" smtClean="0">
                <a:hlinkClick r:id="rId5"/>
              </a:rPr>
              <a:t>http://dey-residivis.blogspot.com</a:t>
            </a:r>
            <a:r>
              <a:rPr lang="en-US" sz="2000" dirty="0" smtClean="0"/>
              <a:t> (Multiple Pages)</a:t>
            </a:r>
            <a:endParaRPr lang="en-US" sz="2000" dirty="0" smtClean="0">
              <a:hlinkClick r:id="rId3"/>
            </a:endParaRPr>
          </a:p>
          <a:p>
            <a:r>
              <a:rPr lang="en-US" sz="2000" dirty="0" smtClean="0">
                <a:hlinkClick r:id="rId6"/>
              </a:rPr>
              <a:t>http://etople.com/</a:t>
            </a:r>
            <a:r>
              <a:rPr lang="en-US" sz="2000" dirty="0" smtClean="0"/>
              <a:t> (Multiple Pages)</a:t>
            </a:r>
          </a:p>
          <a:p>
            <a:r>
              <a:rPr lang="en-US" sz="2000" dirty="0" smtClean="0">
                <a:hlinkClick r:id="rId7"/>
              </a:rPr>
              <a:t>http://www.scribd.com</a:t>
            </a:r>
            <a:r>
              <a:rPr lang="en-US" sz="2000" dirty="0" smtClean="0"/>
              <a:t> (Multiple Pages)</a:t>
            </a:r>
          </a:p>
          <a:p>
            <a:r>
              <a:rPr lang="en-US" sz="2000" dirty="0" smtClean="0">
                <a:hlinkClick r:id="rId8"/>
              </a:rPr>
              <a:t>http://epathsala.wordpress.com</a:t>
            </a:r>
            <a:endParaRPr lang="en-US" sz="2000" dirty="0" smtClean="0">
              <a:hlinkClick r:id="rId3"/>
            </a:endParaRPr>
          </a:p>
          <a:p>
            <a:r>
              <a:rPr lang="en-US" sz="2000" dirty="0" smtClean="0">
                <a:hlinkClick r:id="rId3"/>
              </a:rPr>
              <a:t>http://onestophousekeeping.com/Handling_Guest_Complaint.html</a:t>
            </a:r>
          </a:p>
          <a:p>
            <a:r>
              <a:rPr lang="en-US" sz="2000" dirty="0" smtClean="0">
                <a:hlinkClick r:id="rId3"/>
              </a:rPr>
              <a:t>http://rudolaip.blogspot.com/2011/01/kalimat.html</a:t>
            </a:r>
            <a:endParaRPr lang="en-US" sz="2000" dirty="0" smtClean="0"/>
          </a:p>
          <a:p>
            <a:r>
              <a:rPr lang="en-US" sz="2000" dirty="0" smtClean="0">
                <a:hlinkClick r:id="rId9"/>
              </a:rPr>
              <a:t>http://shirleytay89.blogspot.com/2010/02/proper-uniform-of-waiter.html</a:t>
            </a:r>
            <a:endParaRPr lang="en-US" sz="2000" dirty="0" smtClean="0"/>
          </a:p>
          <a:p>
            <a:r>
              <a:rPr lang="en-US" sz="2000" dirty="0" smtClean="0">
                <a:hlinkClick r:id="rId10"/>
              </a:rPr>
              <a:t>http://www.articlefeeder.com/Health_and_Fitness/Do_You_Suffer_From_Excessive_Sweating_.html</a:t>
            </a:r>
            <a:endParaRPr lang="en-US" sz="2000" dirty="0" smtClean="0"/>
          </a:p>
          <a:p>
            <a:r>
              <a:rPr lang="en-US" sz="2000" dirty="0" smtClean="0">
                <a:hlinkClick r:id="rId11"/>
              </a:rPr>
              <a:t>http://www.chef-wissamnajem.com/fbknowledge.htm</a:t>
            </a:r>
            <a:endParaRPr lang="en-US" sz="2000" dirty="0" smtClean="0"/>
          </a:p>
          <a:p>
            <a:endParaRPr lang="en-US" sz="2000" dirty="0" smtClean="0"/>
          </a:p>
          <a:p>
            <a:endParaRPr lang="en-US" sz="20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lgn="ctr">
              <a:buNone/>
            </a:pPr>
            <a:r>
              <a:rPr lang="en-US" sz="2000" b="1" u="sng" dirty="0" smtClean="0">
                <a:solidFill>
                  <a:srgbClr val="C00000"/>
                </a:solidFill>
              </a:rPr>
              <a:t>DMCA Cases Win-2</a:t>
            </a:r>
          </a:p>
          <a:p>
            <a:pPr algn="ctr">
              <a:buNone/>
            </a:pPr>
            <a:endParaRPr lang="en-US" sz="2000" b="1" u="sng" dirty="0" smtClean="0">
              <a:solidFill>
                <a:srgbClr val="C00000"/>
              </a:solidFill>
            </a:endParaRPr>
          </a:p>
          <a:p>
            <a:r>
              <a:rPr lang="en-US" sz="2000" dirty="0" smtClean="0">
                <a:hlinkClick r:id="rId2"/>
              </a:rPr>
              <a:t>http://smagonyaasin.blogspot.com/2010/12/conversation-between-receptionist-and.html</a:t>
            </a:r>
            <a:endParaRPr lang="en-US" sz="2000" dirty="0" smtClean="0"/>
          </a:p>
          <a:p>
            <a:r>
              <a:rPr lang="en-US" sz="2000" dirty="0" smtClean="0">
                <a:hlinkClick r:id="rId3"/>
              </a:rPr>
              <a:t>http://ameerulnazreen.blogspot.com/2010/10/h-o-t-e-l-m-n-g-e-m-e-n-t.html</a:t>
            </a:r>
            <a:endParaRPr lang="en-US" sz="2000" dirty="0" smtClean="0"/>
          </a:p>
          <a:p>
            <a:r>
              <a:rPr lang="en-US" sz="2000" dirty="0" smtClean="0">
                <a:hlinkClick r:id="rId4"/>
              </a:rPr>
              <a:t>http://www.hotelone.com.pk/website2/JD/Front%20Office%20Basics.docx</a:t>
            </a:r>
            <a:endParaRPr lang="en-US" sz="2000" dirty="0" smtClean="0"/>
          </a:p>
          <a:p>
            <a:r>
              <a:rPr lang="en-US" sz="2000" dirty="0" smtClean="0">
                <a:hlinkClick r:id="rId5"/>
              </a:rPr>
              <a:t>http://sampiraiders.blogspot.com/2011/07/answering-telephone-in-hotel-restaurant.html</a:t>
            </a:r>
            <a:endParaRPr lang="en-US" sz="2000" dirty="0" smtClean="0"/>
          </a:p>
          <a:p>
            <a:r>
              <a:rPr lang="en-US" sz="2000" dirty="0" smtClean="0">
                <a:hlinkClick r:id="rId6"/>
              </a:rPr>
              <a:t>http://www.authorstream.com/Presentation/nuwaned-1371227-kitchen-tips/</a:t>
            </a:r>
            <a:endParaRPr lang="en-US" sz="2000" dirty="0" smtClean="0"/>
          </a:p>
          <a:p>
            <a:r>
              <a:rPr lang="en-US" sz="2000" dirty="0" smtClean="0">
                <a:hlinkClick r:id="rId7"/>
              </a:rPr>
              <a:t>http://www.authorstream.com/Presentation/nuwaned-1381988-7-never-ask-questions/</a:t>
            </a:r>
            <a:endParaRPr lang="en-US" sz="2000" dirty="0" smtClean="0"/>
          </a:p>
          <a:p>
            <a:r>
              <a:rPr lang="en-US" sz="2000" dirty="0" smtClean="0">
                <a:hlinkClick r:id="rId8"/>
              </a:rPr>
              <a:t>http://www.nihmt.org/atithyajan2012.pdf</a:t>
            </a:r>
            <a:endParaRPr lang="en-US" sz="2000" dirty="0" smtClean="0"/>
          </a:p>
          <a:p>
            <a:r>
              <a:rPr lang="en-US" sz="2000" dirty="0" smtClean="0">
                <a:hlinkClick r:id="rId9"/>
              </a:rPr>
              <a:t>http://www.red-grey.co.uk/general/waiter-uniform.html</a:t>
            </a:r>
            <a:endParaRPr lang="en-US" sz="2000" dirty="0" smtClean="0"/>
          </a:p>
          <a:p>
            <a:r>
              <a:rPr lang="en-US" sz="2000" dirty="0" smtClean="0">
                <a:hlinkClick r:id="rId10"/>
              </a:rPr>
              <a:t>http://www.scribd.com/doc/88489891/Actividad-3</a:t>
            </a:r>
            <a:endParaRPr lang="en-US" sz="2000" dirty="0" smtClean="0"/>
          </a:p>
          <a:p>
            <a:r>
              <a:rPr lang="en-US" sz="2000" dirty="0" smtClean="0">
                <a:hlinkClick r:id="rId11"/>
              </a:rPr>
              <a:t>http://wiwikyulihaningsih.wordpress.com/2011/01/11/how-to-be-a-successful-hotelier/</a:t>
            </a:r>
            <a:endParaRPr lang="en-US" sz="2000" dirty="0" smtClean="0"/>
          </a:p>
          <a:p>
            <a:r>
              <a:rPr lang="en-US" sz="2000" dirty="0" smtClean="0">
                <a:hlinkClick r:id="rId12"/>
              </a:rPr>
              <a:t>http://www.cookeryindia.com/students/Gu%E9ridon_Service.html</a:t>
            </a:r>
            <a:endParaRPr lang="en-US" sz="2000" dirty="0" smtClean="0"/>
          </a:p>
          <a:p>
            <a:r>
              <a:rPr lang="en-US" sz="2000" dirty="0" smtClean="0">
                <a:hlinkClick r:id="rId13"/>
              </a:rPr>
              <a:t>http://yudikartawijaya.wordpress.com/2011/05/27/groomimg-and-hygiene-guideline-for-server/</a:t>
            </a:r>
            <a:endParaRPr lang="en-US" sz="2000" dirty="0" smtClean="0"/>
          </a:p>
          <a:p>
            <a:r>
              <a:rPr lang="en-US" sz="2000" dirty="0" smtClean="0">
                <a:hlinkClick r:id="rId14"/>
              </a:rPr>
              <a:t>http://wenku.baidu.com/view/d60566ded15abe23482f4d8e.html</a:t>
            </a:r>
            <a:endParaRPr lang="en-US" sz="2000" dirty="0" smtClean="0"/>
          </a:p>
          <a:p>
            <a:endParaRPr lang="en-US" sz="20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ctr">
              <a:buNone/>
            </a:pPr>
            <a:r>
              <a:rPr lang="en-US" sz="2000" b="1" u="sng" dirty="0" smtClean="0">
                <a:solidFill>
                  <a:srgbClr val="C00000"/>
                </a:solidFill>
              </a:rPr>
              <a:t>DMCA Cases Win-3</a:t>
            </a:r>
          </a:p>
          <a:p>
            <a:endParaRPr lang="en-US" sz="2000" dirty="0" smtClean="0"/>
          </a:p>
          <a:p>
            <a:r>
              <a:rPr lang="en-US" sz="2000" dirty="0" smtClean="0">
                <a:hlinkClick r:id="rId2"/>
              </a:rPr>
              <a:t>http://wiwikyulihaningsih.wordpress.com/2011/01/11/how-to-be-a-successful-hotelier/</a:t>
            </a:r>
            <a:endParaRPr lang="en-US" sz="2000" dirty="0" smtClean="0"/>
          </a:p>
          <a:p>
            <a:r>
              <a:rPr lang="en-US" sz="2000" dirty="0" smtClean="0">
                <a:hlinkClick r:id="rId3"/>
              </a:rPr>
              <a:t>http://www.hotelmanagementtutorial.com/inventory-of-hotel-room</a:t>
            </a:r>
            <a:endParaRPr lang="en-US" sz="2000" dirty="0" smtClean="0"/>
          </a:p>
          <a:p>
            <a:r>
              <a:rPr lang="en-US" sz="2000" dirty="0" smtClean="0">
                <a:hlinkClick r:id="rId4"/>
              </a:rPr>
              <a:t>http://www.hozpitalityplus.com/forum/topics/must-follow-golden-rules-for-hoteliers?xg_source=activity</a:t>
            </a:r>
            <a:endParaRPr lang="en-US" sz="2000" dirty="0" smtClean="0"/>
          </a:p>
          <a:p>
            <a:r>
              <a:rPr lang="en-US" sz="2000" dirty="0" smtClean="0">
                <a:hlinkClick r:id="rId5"/>
              </a:rPr>
              <a:t>https://georgekarapetyanworks.wordpress.com/2011/01/31/11-must-follow-golden-rules-for-hoteliers/ </a:t>
            </a:r>
            <a:endParaRPr lang="en-US" sz="2000" dirty="0" smtClean="0"/>
          </a:p>
          <a:p>
            <a:r>
              <a:rPr lang="en-US" sz="2000" dirty="0" smtClean="0">
                <a:hlinkClick r:id="rId6"/>
              </a:rPr>
              <a:t>http://www.docstoc.com/docs/118891700/Front-Office-Basics</a:t>
            </a:r>
            <a:endParaRPr lang="en-US" sz="2000" dirty="0" smtClean="0"/>
          </a:p>
          <a:p>
            <a:r>
              <a:rPr lang="en-US" sz="2000" dirty="0" smtClean="0">
                <a:hlinkClick r:id="rId7"/>
              </a:rPr>
              <a:t>http://premprakashmixology.blogspot.com/</a:t>
            </a:r>
            <a:endParaRPr lang="en-US" sz="2000" dirty="0" smtClean="0"/>
          </a:p>
          <a:p>
            <a:endParaRPr lang="en-US" sz="2000" dirty="0" smtClean="0"/>
          </a:p>
          <a:p>
            <a:pPr>
              <a:buNone/>
            </a:pPr>
            <a:r>
              <a:rPr lang="en-US" sz="2800" dirty="0" smtClean="0"/>
              <a:t>We spent hours after hours to find out such coping works. We hope Google will acknowledge our effort to make a spam free web world.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09600"/>
          </a:xfrm>
        </p:spPr>
        <p:txBody>
          <a:bodyPr/>
          <a:lstStyle/>
          <a:p>
            <a:pPr algn="ctr">
              <a:buNone/>
            </a:pPr>
            <a:r>
              <a:rPr lang="en-US" b="1" u="sng" dirty="0" smtClean="0">
                <a:solidFill>
                  <a:srgbClr val="C00000"/>
                </a:solidFill>
              </a:rPr>
              <a:t>Our Mistakes-1</a:t>
            </a:r>
          </a:p>
          <a:p>
            <a:pPr algn="ctr">
              <a:buNone/>
            </a:pPr>
            <a:endParaRPr lang="en-US" dirty="0" smtClean="0"/>
          </a:p>
          <a:p>
            <a:pPr>
              <a:buNone/>
            </a:pPr>
            <a:endParaRPr lang="en-US" dirty="0"/>
          </a:p>
        </p:txBody>
      </p:sp>
      <p:pic>
        <p:nvPicPr>
          <p:cNvPr id="2052" name="Picture 4" descr="C:\Users\Tanjin\Desktop\bad link 1.png"/>
          <p:cNvPicPr>
            <a:picLocks noChangeAspect="1" noChangeArrowheads="1"/>
          </p:cNvPicPr>
          <p:nvPr/>
        </p:nvPicPr>
        <p:blipFill>
          <a:blip r:embed="rId2"/>
          <a:srcRect/>
          <a:stretch>
            <a:fillRect/>
          </a:stretch>
        </p:blipFill>
        <p:spPr bwMode="auto">
          <a:xfrm>
            <a:off x="-1" y="609600"/>
            <a:ext cx="9144001" cy="3124200"/>
          </a:xfrm>
          <a:prstGeom prst="rect">
            <a:avLst/>
          </a:prstGeom>
          <a:noFill/>
        </p:spPr>
      </p:pic>
      <p:sp>
        <p:nvSpPr>
          <p:cNvPr id="6" name="TextBox 5"/>
          <p:cNvSpPr txBox="1"/>
          <p:nvPr/>
        </p:nvSpPr>
        <p:spPr>
          <a:xfrm>
            <a:off x="0" y="3749457"/>
            <a:ext cx="9144000" cy="3108543"/>
          </a:xfrm>
          <a:prstGeom prst="rect">
            <a:avLst/>
          </a:prstGeom>
          <a:noFill/>
        </p:spPr>
        <p:txBody>
          <a:bodyPr wrap="square" rtlCol="0">
            <a:spAutoFit/>
          </a:bodyPr>
          <a:lstStyle/>
          <a:p>
            <a:pPr algn="just"/>
            <a:r>
              <a:rPr lang="en-US" sz="2800" dirty="0" smtClean="0"/>
              <a:t>Unintentionally from our another site </a:t>
            </a:r>
            <a:r>
              <a:rPr lang="en-US" sz="2800" dirty="0" smtClean="0">
                <a:hlinkClick r:id="rId3"/>
              </a:rPr>
              <a:t>accounting-tutorial.com</a:t>
            </a:r>
            <a:r>
              <a:rPr lang="en-US" sz="2800" dirty="0" smtClean="0"/>
              <a:t> we have linked one of our page which was a tutorial about how to subscribe through </a:t>
            </a:r>
            <a:r>
              <a:rPr lang="en-US" sz="2800" dirty="0" err="1" smtClean="0"/>
              <a:t>feedburner</a:t>
            </a:r>
            <a:r>
              <a:rPr lang="en-US" sz="2800" dirty="0" smtClean="0"/>
              <a:t> email. When we saw that since that was placed in widget and so many </a:t>
            </a:r>
            <a:r>
              <a:rPr lang="en-US" sz="2800" dirty="0" err="1" smtClean="0"/>
              <a:t>backlinks</a:t>
            </a:r>
            <a:r>
              <a:rPr lang="en-US" sz="2800" dirty="0" smtClean="0"/>
              <a:t> created for that mistake we have removed that page from both site. But still </a:t>
            </a:r>
            <a:r>
              <a:rPr lang="en-US" sz="2800" dirty="0" err="1" smtClean="0"/>
              <a:t>google</a:t>
            </a:r>
            <a:r>
              <a:rPr lang="en-US" sz="2800" dirty="0" smtClean="0"/>
              <a:t> webmaster tools shows </a:t>
            </a:r>
            <a:r>
              <a:rPr lang="en-US" sz="2800" dirty="0" err="1" smtClean="0"/>
              <a:t>backlinks</a:t>
            </a:r>
            <a:r>
              <a:rPr lang="en-US" sz="2800" dirty="0" smtClean="0"/>
              <a:t> from that site.</a:t>
            </a:r>
            <a:endParaRPr 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algn="ctr">
              <a:buNone/>
            </a:pPr>
            <a:r>
              <a:rPr lang="en-US" b="1" u="sng" dirty="0" smtClean="0">
                <a:solidFill>
                  <a:srgbClr val="C00000"/>
                </a:solidFill>
              </a:rPr>
              <a:t>Our Mistakes-2</a:t>
            </a:r>
          </a:p>
          <a:p>
            <a:pPr algn="just">
              <a:buNone/>
            </a:pPr>
            <a:r>
              <a:rPr lang="en-US" sz="2000" dirty="0" smtClean="0"/>
              <a:t>The site is run by only 2 people Me &amp; my wife. Because of our lack of knowledge  by mistake in these pages there were </a:t>
            </a:r>
            <a:r>
              <a:rPr lang="en-US" sz="2000" b="1" dirty="0" smtClean="0"/>
              <a:t>multiple </a:t>
            </a:r>
            <a:r>
              <a:rPr lang="en-US" sz="2000" b="1" dirty="0" err="1" smtClean="0"/>
              <a:t>multiple</a:t>
            </a:r>
            <a:r>
              <a:rPr lang="en-US" sz="2000" b="1" dirty="0" smtClean="0"/>
              <a:t> &lt;h1&gt; tags</a:t>
            </a:r>
            <a:r>
              <a:rPr lang="en-US" sz="2000" dirty="0" smtClean="0"/>
              <a:t> which we came to know from </a:t>
            </a:r>
            <a:r>
              <a:rPr lang="en-US" sz="2000" dirty="0" err="1" smtClean="0"/>
              <a:t>bing</a:t>
            </a:r>
            <a:r>
              <a:rPr lang="en-US" sz="2000" dirty="0" smtClean="0"/>
              <a:t> webmaster tool. It was not intentional. And we removed those tags few weeks ago:</a:t>
            </a:r>
          </a:p>
          <a:p>
            <a:r>
              <a:rPr lang="en-US" sz="2000" dirty="0" smtClean="0">
                <a:hlinkClick r:id="rId2"/>
              </a:rPr>
              <a:t>http://www.hospitality-school.com/hotel-room-inventory-housekeeping</a:t>
            </a:r>
            <a:endParaRPr lang="en-US" sz="2000" dirty="0" smtClean="0"/>
          </a:p>
          <a:p>
            <a:r>
              <a:rPr lang="en-US" sz="2000" dirty="0" smtClean="0">
                <a:hlinkClick r:id="rId3"/>
              </a:rPr>
              <a:t>http://www.hospitality-school.com/housekeeping-control-desk</a:t>
            </a:r>
            <a:endParaRPr lang="en-US" sz="2000" dirty="0" smtClean="0"/>
          </a:p>
          <a:p>
            <a:r>
              <a:rPr lang="en-US" sz="2000" dirty="0" smtClean="0">
                <a:hlinkClick r:id="rId4"/>
              </a:rPr>
              <a:t>http://www.hospitality-school.com/hotel-reservation-cancellation-code</a:t>
            </a:r>
            <a:endParaRPr lang="en-US" sz="2000" dirty="0" smtClean="0"/>
          </a:p>
          <a:p>
            <a:r>
              <a:rPr lang="en-US" sz="2000" dirty="0" smtClean="0">
                <a:hlinkClick r:id="rId5"/>
              </a:rPr>
              <a:t>http://www.hospitality-school.com/valet-laundry-service-hotel</a:t>
            </a:r>
            <a:endParaRPr lang="en-US" sz="2000" dirty="0" smtClean="0"/>
          </a:p>
          <a:p>
            <a:r>
              <a:rPr lang="en-US" sz="2000" dirty="0" smtClean="0">
                <a:hlinkClick r:id="rId6"/>
              </a:rPr>
              <a:t>http://www.hospitality-school.com/extended-stay-hotels</a:t>
            </a:r>
            <a:endParaRPr lang="en-US" sz="2000" dirty="0" smtClean="0"/>
          </a:p>
          <a:p>
            <a:r>
              <a:rPr lang="en-US" sz="2000" dirty="0" smtClean="0">
                <a:hlinkClick r:id="rId7"/>
              </a:rPr>
              <a:t>http://www.hospitality-school.com/job-sector-hospitality-student-hotelier</a:t>
            </a:r>
            <a:endParaRPr lang="en-US" sz="2000" dirty="0" smtClean="0"/>
          </a:p>
          <a:p>
            <a:r>
              <a:rPr lang="en-US" sz="2000" dirty="0" smtClean="0">
                <a:hlinkClick r:id="rId8"/>
              </a:rPr>
              <a:t>http://www.hospitality-school.com/culinary-arts-degree-careers</a:t>
            </a:r>
            <a:endParaRPr lang="en-US" sz="2000" dirty="0" smtClean="0"/>
          </a:p>
          <a:p>
            <a:r>
              <a:rPr lang="en-US" sz="2000" dirty="0" smtClean="0">
                <a:hlinkClick r:id="rId9"/>
              </a:rPr>
              <a:t>http://www.hospitality-school.com/foreign-currency-exchange-procedure-hotel</a:t>
            </a:r>
            <a:endParaRPr lang="en-US" sz="2000" dirty="0" smtClean="0"/>
          </a:p>
          <a:p>
            <a:r>
              <a:rPr lang="en-US" sz="2000" dirty="0" smtClean="0">
                <a:hlinkClick r:id="rId10"/>
              </a:rPr>
              <a:t>http://www.hospitality-school.com/hotel-cleaning-equipments-housekeeping-1</a:t>
            </a:r>
            <a:endParaRPr lang="en-US" sz="2000" dirty="0" smtClean="0"/>
          </a:p>
          <a:p>
            <a:r>
              <a:rPr lang="en-US" sz="2000" dirty="0" smtClean="0">
                <a:hlinkClick r:id="rId11"/>
              </a:rPr>
              <a:t>http://www.hospitality-school.com/how-hospitality-students-get-jobs-hotel</a:t>
            </a:r>
            <a:endParaRPr lang="en-US" sz="2000" dirty="0" smtClean="0"/>
          </a:p>
          <a:p>
            <a:r>
              <a:rPr lang="en-US" sz="2000" dirty="0" smtClean="0">
                <a:hlinkClick r:id="rId12"/>
              </a:rPr>
              <a:t>http://www.hospitality-school.com/career-hotel-industry</a:t>
            </a:r>
            <a:endParaRPr lang="en-US" sz="2000" dirty="0" smtClean="0"/>
          </a:p>
          <a:p>
            <a:r>
              <a:rPr lang="en-US" sz="2000" dirty="0" smtClean="0">
                <a:hlinkClick r:id="rId13"/>
              </a:rPr>
              <a:t>http://www.hospitality-school.com/how-get-online-hospitality-degree</a:t>
            </a:r>
            <a:endParaRPr lang="en-US" sz="2000" dirty="0" smtClean="0"/>
          </a:p>
          <a:p>
            <a:r>
              <a:rPr lang="en-US" sz="2000" dirty="0" smtClean="0">
                <a:hlinkClick r:id="rId14"/>
              </a:rPr>
              <a:t>http://www.hospitality-school.com/hotel-guest-room-amenities</a:t>
            </a:r>
            <a:endParaRPr lang="en-US" sz="2000" dirty="0" smtClean="0"/>
          </a:p>
          <a:p>
            <a:r>
              <a:rPr lang="en-US" sz="2000" dirty="0" smtClean="0">
                <a:hlinkClick r:id="rId15"/>
              </a:rPr>
              <a:t>http://www.hospitality-school.com/condo-hotel</a:t>
            </a:r>
            <a:endParaRPr lang="en-US" sz="2000" dirty="0" smtClean="0"/>
          </a:p>
          <a:p>
            <a:r>
              <a:rPr lang="en-US" sz="2000" dirty="0" smtClean="0">
                <a:hlinkClick r:id="rId16"/>
              </a:rPr>
              <a:t>http://www.hospitality-school.com/tourism-hospitality-industry-1</a:t>
            </a:r>
            <a:endParaRPr lang="en-US" sz="2000" dirty="0" smtClean="0"/>
          </a:p>
          <a:p>
            <a:r>
              <a:rPr lang="en-US" sz="2000" dirty="0" smtClean="0">
                <a:hlinkClick r:id="rId17"/>
              </a:rPr>
              <a:t>http://www.hospitality-school.com/hotel-cleaning-equipments-housekeeping-2</a:t>
            </a:r>
            <a:endParaRPr lang="en-US" sz="2000" dirty="0" smtClean="0"/>
          </a:p>
          <a:p>
            <a:r>
              <a:rPr lang="en-US" sz="2000" dirty="0" smtClean="0">
                <a:hlinkClick r:id="rId18"/>
              </a:rPr>
              <a:t>http://www.hospitality-school.com/tourism-hospitality-industry-2</a:t>
            </a:r>
            <a:endParaRPr lang="en-US" sz="2000" dirty="0" smtClean="0"/>
          </a:p>
          <a:p>
            <a:pPr algn="just">
              <a:buNone/>
            </a:pPr>
            <a:endParaRPr lang="en-US" sz="2000" dirty="0" smtClean="0"/>
          </a:p>
          <a:p>
            <a:pPr>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4267200"/>
          </a:xfrm>
        </p:spPr>
        <p:txBody>
          <a:bodyPr>
            <a:normAutofit lnSpcReduction="10000"/>
          </a:bodyPr>
          <a:lstStyle/>
          <a:p>
            <a:pPr algn="ctr">
              <a:buNone/>
            </a:pPr>
            <a:r>
              <a:rPr lang="en-US" sz="4000" b="1" u="sng" dirty="0" smtClean="0">
                <a:solidFill>
                  <a:srgbClr val="C00000"/>
                </a:solidFill>
                <a:effectLst>
                  <a:outerShdw blurRad="38100" dist="38100" dir="2700000" algn="tl">
                    <a:srgbClr val="000000">
                      <a:alpha val="43137"/>
                    </a:srgbClr>
                  </a:outerShdw>
                </a:effectLst>
              </a:rPr>
              <a:t>Site Popularity</a:t>
            </a:r>
          </a:p>
          <a:p>
            <a:pPr marL="0" indent="0" algn="just">
              <a:buNone/>
            </a:pPr>
            <a:r>
              <a:rPr lang="en-US" sz="2400" dirty="0" smtClean="0">
                <a:hlinkClick r:id="rId2"/>
              </a:rPr>
              <a:t>http://www.hospitality-school.com</a:t>
            </a:r>
            <a:r>
              <a:rPr lang="en-US" sz="2400" dirty="0" smtClean="0"/>
              <a:t> has been world’s one of the most popular FREE hotel management training blog before penguin update. Even after panda update its traffic increased time to time. Here are some statistics:</a:t>
            </a:r>
          </a:p>
          <a:p>
            <a:pPr marL="0" indent="0">
              <a:buNone/>
            </a:pPr>
            <a:r>
              <a:rPr lang="en-US" dirty="0" err="1" smtClean="0"/>
              <a:t>Facebook</a:t>
            </a:r>
            <a:r>
              <a:rPr lang="en-US" dirty="0" smtClean="0"/>
              <a:t> Fan Page: </a:t>
            </a:r>
            <a:r>
              <a:rPr lang="en-US" sz="1600" b="1" dirty="0" smtClean="0">
                <a:solidFill>
                  <a:srgbClr val="C00000"/>
                </a:solidFill>
              </a:rPr>
              <a:t>10,004 People</a:t>
            </a:r>
          </a:p>
          <a:p>
            <a:pPr marL="0" indent="0">
              <a:buNone/>
            </a:pPr>
            <a:r>
              <a:rPr lang="en-US" sz="1600" dirty="0" smtClean="0">
                <a:hlinkClick r:id="rId3"/>
              </a:rPr>
              <a:t>https://www.facebook.com/pages/Free-Hotel-Management-Training-Blog-wwwhospitality-schoolcom/359579793114</a:t>
            </a:r>
            <a:endParaRPr lang="en-US" sz="1600" dirty="0" smtClean="0"/>
          </a:p>
          <a:p>
            <a:pPr marL="60325" indent="-60325">
              <a:buNone/>
            </a:pPr>
            <a:r>
              <a:rPr lang="en-US" dirty="0" err="1" smtClean="0"/>
              <a:t>Facebook</a:t>
            </a:r>
            <a:r>
              <a:rPr lang="en-US" dirty="0" smtClean="0"/>
              <a:t> Profile: </a:t>
            </a:r>
            <a:r>
              <a:rPr lang="en-US" sz="2400" b="1" dirty="0" smtClean="0">
                <a:solidFill>
                  <a:srgbClr val="C00000"/>
                </a:solidFill>
              </a:rPr>
              <a:t>3621 Friends </a:t>
            </a:r>
            <a:r>
              <a:rPr lang="en-US" sz="2400" dirty="0" smtClean="0">
                <a:hlinkClick r:id="rId4"/>
              </a:rPr>
              <a:t>https://www.facebook.com/hoteliertanji</a:t>
            </a:r>
            <a:endParaRPr lang="en-US" sz="2400" dirty="0" smtClean="0"/>
          </a:p>
          <a:p>
            <a:pPr marL="60325" indent="-60325">
              <a:buNone/>
            </a:pPr>
            <a:endParaRPr lang="en-US" dirty="0" smtClean="0"/>
          </a:p>
          <a:p>
            <a:pPr algn="ctr">
              <a:buNone/>
            </a:pPr>
            <a:endParaRPr lang="en-US" dirty="0" smtClean="0"/>
          </a:p>
          <a:p>
            <a:pPr>
              <a:buNone/>
            </a:pPr>
            <a:endParaRPr lang="en-US" dirty="0"/>
          </a:p>
        </p:txBody>
      </p:sp>
      <p:pic>
        <p:nvPicPr>
          <p:cNvPr id="9" name="Picture 2" descr="C:\Users\Tanjin\Desktop\facebook.png"/>
          <p:cNvPicPr>
            <a:picLocks noChangeAspect="1" noChangeArrowheads="1"/>
          </p:cNvPicPr>
          <p:nvPr/>
        </p:nvPicPr>
        <p:blipFill>
          <a:blip r:embed="rId5"/>
          <a:srcRect/>
          <a:stretch>
            <a:fillRect/>
          </a:stretch>
        </p:blipFill>
        <p:spPr bwMode="auto">
          <a:xfrm>
            <a:off x="5181600" y="2895600"/>
            <a:ext cx="3962400" cy="3962400"/>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1981200"/>
          </a:xfrm>
        </p:spPr>
        <p:txBody>
          <a:bodyPr>
            <a:normAutofit/>
          </a:bodyPr>
          <a:lstStyle/>
          <a:p>
            <a:pPr algn="ctr">
              <a:buNone/>
            </a:pPr>
            <a:r>
              <a:rPr lang="en-US" sz="4000" b="1" u="sng" dirty="0" smtClean="0">
                <a:solidFill>
                  <a:srgbClr val="C00000"/>
                </a:solidFill>
                <a:effectLst>
                  <a:outerShdw blurRad="38100" dist="38100" dir="2700000" algn="tl">
                    <a:srgbClr val="000000">
                      <a:alpha val="43137"/>
                    </a:srgbClr>
                  </a:outerShdw>
                </a:effectLst>
              </a:rPr>
              <a:t>Site Popularity-2</a:t>
            </a:r>
          </a:p>
          <a:p>
            <a:pPr marL="0" indent="0" algn="just">
              <a:buNone/>
            </a:pPr>
            <a:endParaRPr lang="en-US" sz="2400" dirty="0" smtClean="0"/>
          </a:p>
          <a:p>
            <a:pPr marL="60325" indent="-60325">
              <a:buNone/>
            </a:pPr>
            <a:r>
              <a:rPr lang="en-US" sz="2400" dirty="0" smtClean="0"/>
              <a:t>Before penguin update site was doing well. It has never been effected by any panda update. Have a look please:</a:t>
            </a:r>
            <a:endParaRPr lang="en-US" dirty="0" smtClean="0"/>
          </a:p>
          <a:p>
            <a:pPr algn="ctr">
              <a:buNone/>
            </a:pPr>
            <a:endParaRPr lang="en-US" dirty="0" smtClean="0"/>
          </a:p>
          <a:p>
            <a:pPr>
              <a:buNone/>
            </a:pPr>
            <a:endParaRPr lang="en-US" dirty="0"/>
          </a:p>
        </p:txBody>
      </p:sp>
      <p:pic>
        <p:nvPicPr>
          <p:cNvPr id="2050" name="Picture 2" descr="C:\Users\Tanjin\Desktop\Traffic Drop (2).png"/>
          <p:cNvPicPr>
            <a:picLocks noChangeAspect="1" noChangeArrowheads="1"/>
          </p:cNvPicPr>
          <p:nvPr/>
        </p:nvPicPr>
        <p:blipFill>
          <a:blip r:embed="rId2"/>
          <a:srcRect/>
          <a:stretch>
            <a:fillRect/>
          </a:stretch>
        </p:blipFill>
        <p:spPr bwMode="auto">
          <a:xfrm>
            <a:off x="1" y="1933575"/>
            <a:ext cx="9143999" cy="492442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lgn="ctr">
              <a:buNone/>
            </a:pPr>
            <a:r>
              <a:rPr lang="en-US" sz="6000" b="1" u="sng" dirty="0" smtClean="0">
                <a:solidFill>
                  <a:srgbClr val="C00000"/>
                </a:solidFill>
                <a:effectLst>
                  <a:outerShdw blurRad="38100" dist="38100" dir="2700000" algn="tl">
                    <a:srgbClr val="000000">
                      <a:alpha val="43137"/>
                    </a:srgbClr>
                  </a:outerShdw>
                </a:effectLst>
              </a:rPr>
              <a:t>Example of Bad Search Result</a:t>
            </a:r>
          </a:p>
          <a:p>
            <a:pPr algn="just">
              <a:buNone/>
            </a:pPr>
            <a:r>
              <a:rPr lang="en-US" dirty="0" smtClean="0"/>
              <a:t>Before penguin update these results were relevant. But now all bogus sites come first. Have a look</a:t>
            </a:r>
            <a:endParaRPr lang="en-US" dirty="0"/>
          </a:p>
          <a:p>
            <a:pPr algn="ctr">
              <a:buNone/>
            </a:pPr>
            <a:endParaRPr lang="en-US" dirty="0" smtClean="0"/>
          </a:p>
          <a:p>
            <a:pPr algn="just"/>
            <a:r>
              <a:rPr lang="en-US" dirty="0" smtClean="0"/>
              <a:t>Hotel Room Service Procedure</a:t>
            </a:r>
          </a:p>
          <a:p>
            <a:pPr algn="just"/>
            <a:r>
              <a:rPr lang="en-US" dirty="0" smtClean="0"/>
              <a:t>Housekeeping Control Desk (Back link pages come first)</a:t>
            </a:r>
          </a:p>
          <a:p>
            <a:pPr algn="just"/>
            <a:r>
              <a:rPr lang="en-US" dirty="0" smtClean="0"/>
              <a:t>hotel night auditor</a:t>
            </a:r>
          </a:p>
          <a:p>
            <a:pPr algn="just"/>
            <a:r>
              <a:rPr lang="en-US" dirty="0" smtClean="0"/>
              <a:t>hotel linen room</a:t>
            </a:r>
          </a:p>
          <a:p>
            <a:pPr algn="just"/>
            <a:r>
              <a:rPr lang="en-US" dirty="0" smtClean="0"/>
              <a:t>par stock linen uniform hotel (Back link pages come first) etc</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705600"/>
          </a:xfrm>
        </p:spPr>
        <p:txBody>
          <a:bodyPr>
            <a:normAutofit fontScale="92500" lnSpcReduction="20000"/>
          </a:bodyPr>
          <a:lstStyle/>
          <a:p>
            <a:pPr algn="ctr">
              <a:buNone/>
            </a:pPr>
            <a:r>
              <a:rPr lang="en-US" sz="4000" b="1" u="sng" dirty="0" smtClean="0">
                <a:solidFill>
                  <a:srgbClr val="C00000"/>
                </a:solidFill>
                <a:effectLst>
                  <a:outerShdw blurRad="38100" dist="38100" dir="2700000" algn="tl">
                    <a:srgbClr val="000000">
                      <a:alpha val="43137"/>
                    </a:srgbClr>
                  </a:outerShdw>
                </a:effectLst>
              </a:rPr>
              <a:t>Conclusion</a:t>
            </a:r>
          </a:p>
          <a:p>
            <a:pPr marL="0" indent="0" algn="just">
              <a:buNone/>
            </a:pPr>
            <a:endParaRPr lang="en-US" sz="2400" dirty="0" smtClean="0"/>
          </a:p>
          <a:p>
            <a:pPr marL="60325" indent="-60325" algn="just">
              <a:buNone/>
            </a:pPr>
            <a:r>
              <a:rPr lang="en-US" sz="2400" dirty="0" smtClean="0"/>
              <a:t>Here in this presentation we have tried our level best to show efforts we have put so far to escape from Google Penalty. </a:t>
            </a:r>
            <a:r>
              <a:rPr lang="en-US" sz="2400" dirty="0" smtClean="0">
                <a:hlinkClick r:id="rId2"/>
              </a:rPr>
              <a:t>http://www.hospitality-school.com</a:t>
            </a:r>
            <a:r>
              <a:rPr lang="en-US" sz="2400" dirty="0" smtClean="0"/>
              <a:t> has been a unique basic Free training site for hospitality students. Beside this site there has been very few sites on this field. It helps thousands of students from late 2009. Our main traffic comes from very non popular search terms related to hospitality training which has been a reason of its popularity. There are hardly any competitor there. So if you lower our ranking then many students will not get good search results.</a:t>
            </a:r>
          </a:p>
          <a:p>
            <a:pPr marL="60325" indent="-60325" algn="just">
              <a:buNone/>
            </a:pPr>
            <a:endParaRPr lang="en-US" sz="2400" dirty="0" smtClean="0"/>
          </a:p>
          <a:p>
            <a:pPr marL="60325" indent="-60325" algn="just">
              <a:buNone/>
            </a:pPr>
            <a:r>
              <a:rPr lang="en-US" sz="2400" dirty="0" smtClean="0"/>
              <a:t>We are </a:t>
            </a:r>
            <a:r>
              <a:rPr lang="en-US" sz="2400" dirty="0" err="1" smtClean="0"/>
              <a:t>Adsense</a:t>
            </a:r>
            <a:r>
              <a:rPr lang="en-US" sz="2400" dirty="0" smtClean="0"/>
              <a:t> Publisher from </a:t>
            </a:r>
            <a:r>
              <a:rPr lang="en-US" sz="2400" b="1" dirty="0" smtClean="0">
                <a:solidFill>
                  <a:srgbClr val="C00000"/>
                </a:solidFill>
              </a:rPr>
              <a:t>January 2010</a:t>
            </a:r>
            <a:r>
              <a:rPr lang="en-US" sz="2400" dirty="0" smtClean="0"/>
              <a:t>. If Google team check our account status over there they should find us very </a:t>
            </a:r>
            <a:r>
              <a:rPr lang="en-US" sz="2400" b="1" dirty="0" smtClean="0">
                <a:solidFill>
                  <a:srgbClr val="C00000"/>
                </a:solidFill>
              </a:rPr>
              <a:t>trustworthy partner</a:t>
            </a:r>
            <a:r>
              <a:rPr lang="en-US" sz="2400" dirty="0" smtClean="0"/>
              <a:t>.</a:t>
            </a:r>
          </a:p>
          <a:p>
            <a:pPr marL="60325" indent="-60325" algn="just">
              <a:buNone/>
            </a:pPr>
            <a:endParaRPr lang="en-US" sz="2400" dirty="0" smtClean="0"/>
          </a:p>
          <a:p>
            <a:pPr marL="60325" indent="-60325" algn="just">
              <a:buNone/>
            </a:pPr>
            <a:r>
              <a:rPr lang="en-US" sz="2400" dirty="0" smtClean="0"/>
              <a:t>We hope Google team will go through everything in this presentation and acknowledge our hard work and let us escape from Penguin penalty. At least we hope don’t give us </a:t>
            </a:r>
            <a:r>
              <a:rPr lang="en-US" sz="2400" dirty="0" err="1" smtClean="0"/>
              <a:t>sitewide</a:t>
            </a:r>
            <a:r>
              <a:rPr lang="en-US" sz="2400" dirty="0" smtClean="0"/>
              <a:t> penalty. Many of our pages are really very unique and helpful for users searching information on this hospitality field.</a:t>
            </a:r>
          </a:p>
          <a:p>
            <a:pPr marL="60325" indent="-60325" algn="just">
              <a:buNone/>
            </a:pPr>
            <a:endParaRPr lang="en-US" sz="2400" dirty="0" smtClean="0"/>
          </a:p>
          <a:p>
            <a:pPr marL="60325" indent="-60325" algn="just">
              <a:buNone/>
            </a:pPr>
            <a:r>
              <a:rPr lang="en-US" sz="2400" dirty="0" smtClean="0"/>
              <a:t>Thanks in advanced.</a:t>
            </a:r>
          </a:p>
          <a:p>
            <a:pPr algn="ctr">
              <a:buNone/>
            </a:pPr>
            <a:endParaRPr lang="en-US" dirty="0" smtClean="0"/>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ctr">
              <a:buNone/>
            </a:pPr>
            <a:r>
              <a:rPr lang="en-US" sz="4000" b="1" u="sng" dirty="0" smtClean="0">
                <a:solidFill>
                  <a:srgbClr val="0070C0"/>
                </a:solidFill>
              </a:rPr>
              <a:t>Bad </a:t>
            </a:r>
            <a:r>
              <a:rPr lang="en-US" sz="4000" b="1" u="sng" dirty="0" err="1" smtClean="0">
                <a:solidFill>
                  <a:srgbClr val="0070C0"/>
                </a:solidFill>
              </a:rPr>
              <a:t>Backlinks</a:t>
            </a:r>
            <a:r>
              <a:rPr lang="en-US" sz="4000" b="1" u="sng" dirty="0" smtClean="0">
                <a:solidFill>
                  <a:srgbClr val="0070C0"/>
                </a:solidFill>
              </a:rPr>
              <a:t> to our site</a:t>
            </a:r>
          </a:p>
          <a:p>
            <a:pPr algn="just">
              <a:buNone/>
            </a:pPr>
            <a:r>
              <a:rPr lang="en-US" sz="2400" dirty="0" smtClean="0"/>
              <a:t>After seeing massive drop of traffic we have find some of sites mostly automatic content creation sites have linked us. We tried one by one to get those links removed but some demand extra payment and rest never response at all. Example:</a:t>
            </a:r>
          </a:p>
          <a:p>
            <a:pPr>
              <a:buNone/>
            </a:pPr>
            <a:endParaRPr lang="en-US" dirty="0"/>
          </a:p>
        </p:txBody>
      </p:sp>
      <p:pic>
        <p:nvPicPr>
          <p:cNvPr id="1027" name="Picture 3" descr="C:\Users\Tanjin\Desktop\link removal request.png"/>
          <p:cNvPicPr>
            <a:picLocks noChangeAspect="1" noChangeArrowheads="1"/>
          </p:cNvPicPr>
          <p:nvPr/>
        </p:nvPicPr>
        <p:blipFill>
          <a:blip r:embed="rId2"/>
          <a:srcRect/>
          <a:stretch>
            <a:fillRect/>
          </a:stretch>
        </p:blipFill>
        <p:spPr bwMode="auto">
          <a:xfrm>
            <a:off x="0" y="2514600"/>
            <a:ext cx="9144000" cy="43434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457200"/>
          </a:xfrm>
        </p:spPr>
        <p:txBody>
          <a:bodyPr>
            <a:normAutofit/>
          </a:bodyPr>
          <a:lstStyle/>
          <a:p>
            <a:pPr>
              <a:buNone/>
            </a:pPr>
            <a:r>
              <a:rPr lang="en-US" sz="2000" dirty="0" smtClean="0"/>
              <a:t>We got Such Reply:</a:t>
            </a:r>
            <a:endParaRPr lang="en-US" sz="2000" dirty="0"/>
          </a:p>
        </p:txBody>
      </p:sp>
      <p:pic>
        <p:nvPicPr>
          <p:cNvPr id="4" name="Picture 2" descr="C:\Users\Tanjin\Desktop\directory.png"/>
          <p:cNvPicPr>
            <a:picLocks noChangeAspect="1" noChangeArrowheads="1"/>
          </p:cNvPicPr>
          <p:nvPr/>
        </p:nvPicPr>
        <p:blipFill>
          <a:blip r:embed="rId2"/>
          <a:srcRect/>
          <a:stretch>
            <a:fillRect/>
          </a:stretch>
        </p:blipFill>
        <p:spPr bwMode="auto">
          <a:xfrm>
            <a:off x="-1" y="381000"/>
            <a:ext cx="9144001" cy="64770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62000"/>
            <a:ext cx="4572000" cy="4267200"/>
          </a:xfrm>
        </p:spPr>
        <p:txBody>
          <a:bodyPr>
            <a:noAutofit/>
          </a:bodyPr>
          <a:lstStyle/>
          <a:p>
            <a:r>
              <a:rPr lang="en-US" sz="2000" dirty="0" smtClean="0">
                <a:hlinkClick r:id="rId2"/>
              </a:rPr>
              <a:t>DIRECTORY.SEOEXECUTIVE.COM</a:t>
            </a:r>
            <a:endParaRPr lang="en-US" sz="2000" dirty="0" smtClean="0">
              <a:hlinkClick r:id="rId3"/>
            </a:endParaRPr>
          </a:p>
          <a:p>
            <a:r>
              <a:rPr lang="en-US" sz="2000" dirty="0" smtClean="0">
                <a:hlinkClick r:id="rId3"/>
              </a:rPr>
              <a:t>SEODATALINKS.COM</a:t>
            </a:r>
            <a:r>
              <a:rPr lang="en-US" sz="2000" dirty="0" smtClean="0"/>
              <a:t/>
            </a:r>
            <a:br>
              <a:rPr lang="en-US" sz="2000" dirty="0" smtClean="0"/>
            </a:br>
            <a:r>
              <a:rPr lang="en-US" sz="2000" dirty="0" smtClean="0">
                <a:hlinkClick r:id="rId4"/>
              </a:rPr>
              <a:t>FM20.COM</a:t>
            </a:r>
            <a:r>
              <a:rPr lang="en-US" sz="2000" dirty="0" smtClean="0"/>
              <a:t/>
            </a:r>
            <a:br>
              <a:rPr lang="en-US" sz="2000" dirty="0" smtClean="0"/>
            </a:br>
            <a:r>
              <a:rPr lang="en-US" sz="2000" dirty="0" smtClean="0">
                <a:hlinkClick r:id="rId5"/>
              </a:rPr>
              <a:t>JIMGRABOWSKIPRO.COM</a:t>
            </a:r>
            <a:r>
              <a:rPr lang="en-US" sz="2000" dirty="0" smtClean="0"/>
              <a:t/>
            </a:r>
            <a:br>
              <a:rPr lang="en-US" sz="2000" dirty="0" smtClean="0"/>
            </a:br>
            <a:r>
              <a:rPr lang="en-US" sz="2000" dirty="0" smtClean="0">
                <a:hlinkClick r:id="rId6"/>
              </a:rPr>
              <a:t>ROAGAMLINKS.COM</a:t>
            </a:r>
            <a:r>
              <a:rPr lang="en-US" sz="2000" dirty="0" smtClean="0"/>
              <a:t/>
            </a:r>
            <a:br>
              <a:rPr lang="en-US" sz="2000" dirty="0" smtClean="0"/>
            </a:br>
            <a:r>
              <a:rPr lang="en-US" sz="2000" dirty="0" smtClean="0">
                <a:hlinkClick r:id="rId7"/>
              </a:rPr>
              <a:t>FAME.WS</a:t>
            </a:r>
            <a:r>
              <a:rPr lang="en-US" sz="2000" dirty="0" smtClean="0"/>
              <a:t/>
            </a:r>
            <a:br>
              <a:rPr lang="en-US" sz="2000" dirty="0" smtClean="0"/>
            </a:br>
            <a:r>
              <a:rPr lang="en-US" sz="2000" dirty="0" smtClean="0">
                <a:hlinkClick r:id="rId8"/>
              </a:rPr>
              <a:t>ACNEDIRECTORY.INFO</a:t>
            </a:r>
            <a:r>
              <a:rPr lang="en-US" sz="2000" dirty="0" smtClean="0"/>
              <a:t/>
            </a:r>
            <a:br>
              <a:rPr lang="en-US" sz="2000" dirty="0" smtClean="0"/>
            </a:br>
            <a:r>
              <a:rPr lang="en-US" sz="2000" dirty="0" smtClean="0">
                <a:hlinkClick r:id="rId9"/>
              </a:rPr>
              <a:t>THEDIR.ORG</a:t>
            </a:r>
            <a:r>
              <a:rPr lang="en-US" sz="2000" dirty="0" smtClean="0"/>
              <a:t/>
            </a:r>
            <a:br>
              <a:rPr lang="en-US" sz="2000" dirty="0" smtClean="0"/>
            </a:br>
            <a:r>
              <a:rPr lang="en-US" sz="2000" dirty="0" smtClean="0">
                <a:hlinkClick r:id="rId10"/>
              </a:rPr>
              <a:t>ALLWEBDIRECTORY.INFO</a:t>
            </a:r>
            <a:r>
              <a:rPr lang="en-US" sz="2000" dirty="0" smtClean="0"/>
              <a:t/>
            </a:r>
            <a:br>
              <a:rPr lang="en-US" sz="2000" dirty="0" smtClean="0"/>
            </a:br>
            <a:r>
              <a:rPr lang="en-US" sz="2000" dirty="0" smtClean="0">
                <a:hlinkClick r:id="rId11"/>
              </a:rPr>
              <a:t>seolinkdir.info</a:t>
            </a:r>
            <a:r>
              <a:rPr lang="en-US" sz="2000" dirty="0" smtClean="0"/>
              <a:t/>
            </a:r>
            <a:br>
              <a:rPr lang="en-US" sz="2000" dirty="0" smtClean="0"/>
            </a:br>
            <a:r>
              <a:rPr lang="en-US" sz="2000" dirty="0" smtClean="0">
                <a:hlinkClick r:id="rId12"/>
              </a:rPr>
              <a:t>AXALINK.INFO</a:t>
            </a:r>
            <a:r>
              <a:rPr lang="en-US" sz="2000" dirty="0" smtClean="0"/>
              <a:t/>
            </a:r>
            <a:br>
              <a:rPr lang="en-US" sz="2000" dirty="0" smtClean="0"/>
            </a:br>
            <a:r>
              <a:rPr lang="en-US" sz="2000" dirty="0" smtClean="0">
                <a:hlinkClick r:id="rId13"/>
              </a:rPr>
              <a:t>AHDIRECTORY.INFO</a:t>
            </a:r>
            <a:r>
              <a:rPr lang="en-US" sz="2000" dirty="0" smtClean="0"/>
              <a:t/>
            </a:r>
            <a:br>
              <a:rPr lang="en-US" sz="2000" dirty="0" smtClean="0"/>
            </a:br>
            <a:r>
              <a:rPr lang="en-US" sz="2000" dirty="0" smtClean="0">
                <a:hlinkClick r:id="rId14"/>
              </a:rPr>
              <a:t>AWEBINDEX.INFO</a:t>
            </a:r>
            <a:r>
              <a:rPr lang="en-US" sz="2000" dirty="0" smtClean="0"/>
              <a:t/>
            </a:r>
            <a:br>
              <a:rPr lang="en-US" sz="2000" dirty="0" smtClean="0"/>
            </a:br>
            <a:r>
              <a:rPr lang="en-US" sz="2000" dirty="0" smtClean="0">
                <a:hlinkClick r:id="rId15"/>
              </a:rPr>
              <a:t>AZINDEX.INFO</a:t>
            </a:r>
            <a:r>
              <a:rPr lang="en-US" sz="2000" dirty="0" smtClean="0"/>
              <a:t/>
            </a:r>
            <a:br>
              <a:rPr lang="en-US" sz="2000" dirty="0" smtClean="0"/>
            </a:br>
            <a:r>
              <a:rPr lang="en-US" sz="2000" dirty="0" smtClean="0">
                <a:hlinkClick r:id="rId16"/>
              </a:rPr>
              <a:t>888LINKS.INFO</a:t>
            </a:r>
            <a:r>
              <a:rPr lang="en-US" sz="2000" dirty="0" smtClean="0"/>
              <a:t/>
            </a:r>
            <a:br>
              <a:rPr lang="en-US" sz="2000" dirty="0" smtClean="0"/>
            </a:br>
            <a:r>
              <a:rPr lang="en-US" sz="2000" dirty="0" smtClean="0">
                <a:hlinkClick r:id="rId17"/>
              </a:rPr>
              <a:t>911CATALOG.INFO</a:t>
            </a:r>
            <a:r>
              <a:rPr lang="en-US" sz="2000" dirty="0" smtClean="0"/>
              <a:t/>
            </a:r>
            <a:br>
              <a:rPr lang="en-US" sz="2000" dirty="0" smtClean="0"/>
            </a:br>
            <a:r>
              <a:rPr lang="en-US" sz="2000" dirty="0" smtClean="0">
                <a:hlinkClick r:id="rId18"/>
              </a:rPr>
              <a:t>101WEBLINKS.INFO</a:t>
            </a:r>
            <a:r>
              <a:rPr lang="en-US" sz="1100" dirty="0" smtClean="0"/>
              <a:t/>
            </a:r>
            <a:br>
              <a:rPr lang="en-US" sz="1100" dirty="0" smtClean="0"/>
            </a:br>
            <a:endParaRPr lang="en-US" sz="1100" dirty="0"/>
          </a:p>
        </p:txBody>
      </p:sp>
      <p:sp>
        <p:nvSpPr>
          <p:cNvPr id="4" name="TextBox 3"/>
          <p:cNvSpPr txBox="1"/>
          <p:nvPr/>
        </p:nvSpPr>
        <p:spPr>
          <a:xfrm>
            <a:off x="3276600" y="457200"/>
            <a:ext cx="3352800" cy="5355312"/>
          </a:xfrm>
          <a:prstGeom prst="rect">
            <a:avLst/>
          </a:prstGeom>
          <a:noFill/>
        </p:spPr>
        <p:txBody>
          <a:bodyPr wrap="square" rtlCol="0">
            <a:spAutoFit/>
          </a:bodyPr>
          <a:lstStyle/>
          <a:p>
            <a:r>
              <a:rPr lang="en-US" dirty="0" smtClean="0"/>
              <a:t/>
            </a:r>
            <a:br>
              <a:rPr lang="en-US" dirty="0" smtClean="0"/>
            </a:br>
            <a:r>
              <a:rPr lang="en-US" dirty="0" smtClean="0"/>
              <a:t/>
            </a:r>
            <a:br>
              <a:rPr lang="en-US" dirty="0" smtClean="0"/>
            </a:br>
            <a:r>
              <a:rPr lang="en-US" dirty="0" smtClean="0">
                <a:hlinkClick r:id="rId19"/>
              </a:rPr>
              <a:t>FIXDIRECTORY.INFO</a:t>
            </a:r>
            <a:r>
              <a:rPr lang="en-US" dirty="0" smtClean="0"/>
              <a:t/>
            </a:r>
            <a:br>
              <a:rPr lang="en-US" dirty="0" smtClean="0"/>
            </a:br>
            <a:r>
              <a:rPr lang="en-US" dirty="0" smtClean="0">
                <a:hlinkClick r:id="rId20"/>
              </a:rPr>
              <a:t>ANADIRECTORY.INFO</a:t>
            </a:r>
            <a:r>
              <a:rPr lang="en-US" dirty="0" smtClean="0"/>
              <a:t/>
            </a:r>
            <a:br>
              <a:rPr lang="en-US" dirty="0" smtClean="0"/>
            </a:br>
            <a:r>
              <a:rPr lang="en-US" dirty="0" smtClean="0">
                <a:hlinkClick r:id="rId21"/>
              </a:rPr>
              <a:t>ALPHACONTENT.INFO</a:t>
            </a:r>
            <a:r>
              <a:rPr lang="en-US" dirty="0" smtClean="0"/>
              <a:t/>
            </a:r>
            <a:br>
              <a:rPr lang="en-US" dirty="0" smtClean="0"/>
            </a:br>
            <a:r>
              <a:rPr lang="en-US" dirty="0" smtClean="0">
                <a:hlinkClick r:id="rId22"/>
              </a:rPr>
              <a:t>ALMADIRECTORY.INFO</a:t>
            </a:r>
            <a:r>
              <a:rPr lang="en-US" dirty="0" smtClean="0"/>
              <a:t/>
            </a:r>
            <a:br>
              <a:rPr lang="en-US" dirty="0" smtClean="0"/>
            </a:br>
            <a:r>
              <a:rPr lang="en-US" dirty="0" smtClean="0">
                <a:hlinkClick r:id="rId23"/>
              </a:rPr>
              <a:t>MYLINKSDIRECTORY.INFO</a:t>
            </a:r>
            <a:r>
              <a:rPr lang="en-US" dirty="0" smtClean="0"/>
              <a:t/>
            </a:r>
            <a:br>
              <a:rPr lang="en-US" dirty="0" smtClean="0"/>
            </a:br>
            <a:r>
              <a:rPr lang="en-US" dirty="0" smtClean="0">
                <a:hlinkClick r:id="rId24"/>
              </a:rPr>
              <a:t>ATVDIRECTORY.INFO</a:t>
            </a:r>
            <a:r>
              <a:rPr lang="en-US" dirty="0" smtClean="0"/>
              <a:t/>
            </a:r>
            <a:br>
              <a:rPr lang="en-US" dirty="0" smtClean="0"/>
            </a:br>
            <a:r>
              <a:rPr lang="en-US" dirty="0" smtClean="0">
                <a:hlinkClick r:id="rId25"/>
              </a:rPr>
              <a:t>ARENADIRECTORY.INFO</a:t>
            </a:r>
            <a:r>
              <a:rPr lang="en-US" dirty="0" smtClean="0"/>
              <a:t/>
            </a:r>
            <a:br>
              <a:rPr lang="en-US" dirty="0" smtClean="0"/>
            </a:br>
            <a:r>
              <a:rPr lang="en-US" dirty="0" smtClean="0">
                <a:hlinkClick r:id="rId26"/>
              </a:rPr>
              <a:t>APPLEDIRECTORY.INFO</a:t>
            </a:r>
            <a:r>
              <a:rPr lang="en-US" dirty="0" smtClean="0"/>
              <a:t/>
            </a:r>
            <a:br>
              <a:rPr lang="en-US" dirty="0" smtClean="0"/>
            </a:br>
            <a:r>
              <a:rPr lang="en-US" dirty="0" smtClean="0">
                <a:hlinkClick r:id="rId27"/>
              </a:rPr>
              <a:t>AAADIRECTORY.INFO</a:t>
            </a:r>
            <a:r>
              <a:rPr lang="en-US" dirty="0" smtClean="0"/>
              <a:t/>
            </a:r>
            <a:br>
              <a:rPr lang="en-US" dirty="0" smtClean="0"/>
            </a:br>
            <a:r>
              <a:rPr lang="en-US" dirty="0" smtClean="0">
                <a:hlinkClick r:id="rId28"/>
              </a:rPr>
              <a:t>forexdirectory1.info</a:t>
            </a:r>
            <a:r>
              <a:rPr lang="en-US" dirty="0" smtClean="0"/>
              <a:t/>
            </a:r>
            <a:br>
              <a:rPr lang="en-US" dirty="0" smtClean="0"/>
            </a:br>
            <a:r>
              <a:rPr lang="en-US" dirty="0" smtClean="0">
                <a:hlinkClick r:id="rId29"/>
              </a:rPr>
              <a:t>AZLINKDIRECTORY.INFO</a:t>
            </a:r>
            <a:r>
              <a:rPr lang="en-US" dirty="0" smtClean="0"/>
              <a:t/>
            </a:r>
            <a:br>
              <a:rPr lang="en-US" dirty="0" smtClean="0"/>
            </a:br>
            <a:r>
              <a:rPr lang="en-US" dirty="0" smtClean="0">
                <a:hlinkClick r:id="rId30"/>
              </a:rPr>
              <a:t>BINDIRECTORY.INFO</a:t>
            </a:r>
            <a:r>
              <a:rPr lang="en-US" dirty="0" smtClean="0"/>
              <a:t/>
            </a:r>
            <a:br>
              <a:rPr lang="en-US" dirty="0" smtClean="0"/>
            </a:br>
            <a:r>
              <a:rPr lang="en-US" dirty="0" smtClean="0"/>
              <a:t>A51DIRECTORY .INFO</a:t>
            </a:r>
            <a:br>
              <a:rPr lang="en-US" dirty="0" smtClean="0"/>
            </a:br>
            <a:r>
              <a:rPr lang="en-US" dirty="0" smtClean="0">
                <a:hlinkClick r:id="rId31"/>
              </a:rPr>
              <a:t>AIGLINK.INFO</a:t>
            </a:r>
            <a:r>
              <a:rPr lang="en-US" dirty="0" smtClean="0"/>
              <a:t/>
            </a:r>
            <a:br>
              <a:rPr lang="en-US" dirty="0" smtClean="0"/>
            </a:br>
            <a:r>
              <a:rPr lang="en-US" dirty="0" smtClean="0">
                <a:hlinkClick r:id="rId32"/>
              </a:rPr>
              <a:t>bbdirectory.info</a:t>
            </a:r>
            <a:r>
              <a:rPr lang="en-US" dirty="0" smtClean="0"/>
              <a:t/>
            </a:r>
            <a:br>
              <a:rPr lang="en-US" dirty="0" smtClean="0"/>
            </a:br>
            <a:r>
              <a:rPr lang="en-US" dirty="0" smtClean="0">
                <a:hlinkClick r:id="rId33"/>
              </a:rPr>
              <a:t>BETADIRECTORY.COM</a:t>
            </a:r>
            <a:r>
              <a:rPr lang="en-US" dirty="0" smtClean="0"/>
              <a:t/>
            </a:r>
            <a:br>
              <a:rPr lang="en-US" dirty="0" smtClean="0"/>
            </a:br>
            <a:r>
              <a:rPr lang="en-US" dirty="0" smtClean="0">
                <a:hlinkClick r:id="rId34"/>
              </a:rPr>
              <a:t>businesslinkz.info</a:t>
            </a:r>
            <a:endParaRPr lang="en-US" dirty="0"/>
          </a:p>
        </p:txBody>
      </p:sp>
      <p:sp>
        <p:nvSpPr>
          <p:cNvPr id="5" name="TextBox 4"/>
          <p:cNvSpPr txBox="1"/>
          <p:nvPr/>
        </p:nvSpPr>
        <p:spPr>
          <a:xfrm>
            <a:off x="457200" y="0"/>
            <a:ext cx="8382000" cy="1200329"/>
          </a:xfrm>
          <a:prstGeom prst="rect">
            <a:avLst/>
          </a:prstGeom>
          <a:noFill/>
        </p:spPr>
        <p:txBody>
          <a:bodyPr wrap="square" rtlCol="0">
            <a:spAutoFit/>
          </a:bodyPr>
          <a:lstStyle/>
          <a:p>
            <a:pPr algn="ctr"/>
            <a:r>
              <a:rPr lang="en-US" sz="2400" b="1" dirty="0" smtClean="0"/>
              <a:t>List of those mentioned directories of the owner of </a:t>
            </a:r>
            <a:r>
              <a:rPr lang="en-US" sz="2400" b="1" dirty="0" smtClean="0">
                <a:hlinkClick r:id="rId2"/>
              </a:rPr>
              <a:t>SEOEXECUTIVE.COM</a:t>
            </a:r>
            <a:r>
              <a:rPr lang="en-US" sz="2400" b="1" dirty="0" smtClean="0"/>
              <a:t> are:</a:t>
            </a:r>
          </a:p>
          <a:p>
            <a:pPr algn="ctr"/>
            <a:endParaRPr lang="en-US" sz="2400" b="1" dirty="0"/>
          </a:p>
        </p:txBody>
      </p:sp>
      <p:sp>
        <p:nvSpPr>
          <p:cNvPr id="6" name="TextBox 5"/>
          <p:cNvSpPr txBox="1"/>
          <p:nvPr/>
        </p:nvSpPr>
        <p:spPr>
          <a:xfrm>
            <a:off x="5943600" y="838200"/>
            <a:ext cx="3352800" cy="5078313"/>
          </a:xfrm>
          <a:prstGeom prst="rect">
            <a:avLst/>
          </a:prstGeom>
          <a:noFill/>
        </p:spPr>
        <p:txBody>
          <a:bodyPr wrap="square" rtlCol="0">
            <a:spAutoFit/>
          </a:bodyPr>
          <a:lstStyle/>
          <a:p>
            <a:r>
              <a:rPr lang="en-US" dirty="0" smtClean="0">
                <a:hlinkClick r:id="rId35"/>
              </a:rPr>
              <a:t>AMYDIRECTORY.INFO </a:t>
            </a:r>
            <a:r>
              <a:rPr lang="en-US" dirty="0" smtClean="0"/>
              <a:t/>
            </a:r>
            <a:br>
              <a:rPr lang="en-US" dirty="0" smtClean="0"/>
            </a:br>
            <a:r>
              <a:rPr lang="en-US" dirty="0" smtClean="0">
                <a:hlinkClick r:id="rId36"/>
              </a:rPr>
              <a:t> 3WEBDIRECTORY.INFO</a:t>
            </a:r>
            <a:r>
              <a:rPr lang="en-US" dirty="0" smtClean="0"/>
              <a:t/>
            </a:r>
            <a:br>
              <a:rPr lang="en-US" dirty="0" smtClean="0"/>
            </a:br>
            <a:r>
              <a:rPr lang="en-US" dirty="0" smtClean="0">
                <a:hlinkClick r:id="rId37"/>
              </a:rPr>
              <a:t>AVATARDIRECTORY.INFO</a:t>
            </a:r>
            <a:r>
              <a:rPr lang="en-US" dirty="0" smtClean="0"/>
              <a:t/>
            </a:r>
            <a:br>
              <a:rPr lang="en-US" dirty="0" smtClean="0"/>
            </a:br>
            <a:r>
              <a:rPr lang="en-US" dirty="0" smtClean="0">
                <a:hlinkClick r:id="rId38"/>
              </a:rPr>
              <a:t>B52LINK.INFO</a:t>
            </a:r>
            <a:r>
              <a:rPr lang="en-US" dirty="0" smtClean="0"/>
              <a:t/>
            </a:r>
            <a:br>
              <a:rPr lang="en-US" dirty="0" smtClean="0"/>
            </a:br>
            <a:r>
              <a:rPr lang="en-US" dirty="0" smtClean="0">
                <a:hlinkClick r:id="rId39"/>
              </a:rPr>
              <a:t>C3DIRECTORY.INFO</a:t>
            </a:r>
            <a:r>
              <a:rPr lang="en-US" dirty="0" smtClean="0"/>
              <a:t/>
            </a:r>
            <a:br>
              <a:rPr lang="en-US" dirty="0" smtClean="0"/>
            </a:br>
            <a:r>
              <a:rPr lang="en-US" dirty="0" smtClean="0">
                <a:hlinkClick r:id="rId40"/>
              </a:rPr>
              <a:t>DAWNLINK.INFO</a:t>
            </a:r>
            <a:r>
              <a:rPr lang="en-US" dirty="0" smtClean="0"/>
              <a:t/>
            </a:r>
            <a:br>
              <a:rPr lang="en-US" dirty="0" smtClean="0"/>
            </a:br>
            <a:r>
              <a:rPr lang="en-US" dirty="0" smtClean="0">
                <a:hlinkClick r:id="rId41"/>
              </a:rPr>
              <a:t>EUROPELINK.INFO</a:t>
            </a:r>
            <a:endParaRPr lang="en-US" dirty="0" smtClean="0"/>
          </a:p>
          <a:p>
            <a:r>
              <a:rPr lang="en-US" dirty="0" smtClean="0">
                <a:hlinkClick r:id="rId42"/>
              </a:rPr>
              <a:t>ALIVELINK.INFO</a:t>
            </a:r>
            <a:r>
              <a:rPr lang="en-US" dirty="0" smtClean="0"/>
              <a:t/>
            </a:r>
            <a:br>
              <a:rPr lang="en-US" dirty="0" smtClean="0"/>
            </a:br>
            <a:r>
              <a:rPr lang="en-US" dirty="0" smtClean="0">
                <a:hlinkClick r:id="rId43"/>
              </a:rPr>
              <a:t>ALLDIRECTORY.INFO</a:t>
            </a:r>
            <a:r>
              <a:rPr lang="en-US" dirty="0" smtClean="0"/>
              <a:t/>
            </a:r>
            <a:br>
              <a:rPr lang="en-US" dirty="0" smtClean="0"/>
            </a:br>
            <a:r>
              <a:rPr lang="en-US" dirty="0" smtClean="0">
                <a:hlinkClick r:id="rId44"/>
              </a:rPr>
              <a:t>1ASKDIRECTORY.INFO</a:t>
            </a:r>
            <a:r>
              <a:rPr lang="en-US" dirty="0" smtClean="0"/>
              <a:t/>
            </a:r>
            <a:br>
              <a:rPr lang="en-US" dirty="0" smtClean="0"/>
            </a:br>
            <a:r>
              <a:rPr lang="en-US" dirty="0" smtClean="0">
                <a:hlinkClick r:id="rId45"/>
              </a:rPr>
              <a:t>AWEBCATALOG.INFO</a:t>
            </a:r>
            <a:r>
              <a:rPr lang="en-US" dirty="0" smtClean="0"/>
              <a:t/>
            </a:r>
            <a:br>
              <a:rPr lang="en-US" dirty="0" smtClean="0"/>
            </a:br>
            <a:r>
              <a:rPr lang="en-US" dirty="0" smtClean="0">
                <a:hlinkClick r:id="rId46"/>
              </a:rPr>
              <a:t>ALIVECATALOG.INFO</a:t>
            </a:r>
            <a:r>
              <a:rPr lang="en-US" dirty="0" smtClean="0"/>
              <a:t/>
            </a:r>
            <a:br>
              <a:rPr lang="en-US" dirty="0" smtClean="0"/>
            </a:br>
            <a:r>
              <a:rPr lang="en-US" dirty="0" smtClean="0">
                <a:hlinkClick r:id="rId47"/>
              </a:rPr>
              <a:t>ALINKCATALOG.INFO</a:t>
            </a:r>
            <a:r>
              <a:rPr lang="en-US" dirty="0" smtClean="0"/>
              <a:t/>
            </a:r>
            <a:br>
              <a:rPr lang="en-US" dirty="0" smtClean="0"/>
            </a:br>
            <a:r>
              <a:rPr lang="en-US" dirty="0" smtClean="0">
                <a:hlinkClick r:id="rId48"/>
              </a:rPr>
              <a:t>AMAZINGCATALOG.INFO</a:t>
            </a:r>
            <a:r>
              <a:rPr lang="en-US" dirty="0" smtClean="0"/>
              <a:t/>
            </a:r>
            <a:br>
              <a:rPr lang="en-US" dirty="0" smtClean="0"/>
            </a:br>
            <a:r>
              <a:rPr lang="en-US" dirty="0" smtClean="0">
                <a:hlinkClick r:id="rId49"/>
              </a:rPr>
              <a:t>AIGINDEX.INFO</a:t>
            </a:r>
            <a:r>
              <a:rPr lang="en-US" dirty="0" smtClean="0"/>
              <a:t/>
            </a:r>
            <a:br>
              <a:rPr lang="en-US" dirty="0" smtClean="0"/>
            </a:br>
            <a:r>
              <a:rPr lang="en-US" dirty="0" smtClean="0">
                <a:hlinkClick r:id="rId50"/>
              </a:rPr>
              <a:t>AINDEX.INFO</a:t>
            </a:r>
            <a:r>
              <a:rPr lang="en-US" dirty="0" smtClean="0"/>
              <a:t/>
            </a:r>
            <a:br>
              <a:rPr lang="en-US" dirty="0" smtClean="0"/>
            </a:br>
            <a:r>
              <a:rPr lang="en-US" dirty="0" smtClean="0">
                <a:hlinkClick r:id="rId51"/>
              </a:rPr>
              <a:t>ALINKINDEX.INFO</a:t>
            </a:r>
            <a:endParaRPr lang="en-US" dirty="0" smtClean="0"/>
          </a:p>
          <a:p>
            <a:r>
              <a:rPr lang="en-US" dirty="0" smtClean="0">
                <a:hlinkClick r:id="rId52"/>
              </a:rPr>
              <a:t>ALLINDEX.INFO</a:t>
            </a:r>
            <a:endParaRPr lang="en-US" dirty="0"/>
          </a:p>
        </p:txBody>
      </p:sp>
      <p:sp>
        <p:nvSpPr>
          <p:cNvPr id="7" name="TextBox 6"/>
          <p:cNvSpPr txBox="1"/>
          <p:nvPr/>
        </p:nvSpPr>
        <p:spPr>
          <a:xfrm>
            <a:off x="0" y="6096000"/>
            <a:ext cx="9144000" cy="646331"/>
          </a:xfrm>
          <a:prstGeom prst="rect">
            <a:avLst/>
          </a:prstGeom>
          <a:noFill/>
        </p:spPr>
        <p:txBody>
          <a:bodyPr wrap="square" rtlCol="0">
            <a:spAutoFit/>
          </a:bodyPr>
          <a:lstStyle/>
          <a:p>
            <a:pPr algn="ctr"/>
            <a:r>
              <a:rPr lang="en-US" b="1" dirty="0" smtClean="0">
                <a:solidFill>
                  <a:srgbClr val="C00000"/>
                </a:solidFill>
              </a:rPr>
              <a:t>Google should take immediate action against these sites from where the owner claim money to remove links</a:t>
            </a:r>
            <a:endParaRPr lang="en-US" b="1" dirty="0">
              <a:solidFill>
                <a:srgbClr val="C0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algn="ctr">
              <a:buNone/>
            </a:pPr>
            <a:r>
              <a:rPr lang="en-US" sz="2400" b="1" u="sng" dirty="0" smtClean="0">
                <a:solidFill>
                  <a:srgbClr val="C00000"/>
                </a:solidFill>
              </a:rPr>
              <a:t>List of </a:t>
            </a:r>
            <a:r>
              <a:rPr lang="en-US" sz="2400" b="1" u="sng" dirty="0" err="1" smtClean="0">
                <a:solidFill>
                  <a:srgbClr val="C00000"/>
                </a:solidFill>
              </a:rPr>
              <a:t>Backlinks</a:t>
            </a:r>
            <a:r>
              <a:rPr lang="en-US" sz="2400" b="1" u="sng" dirty="0" smtClean="0">
                <a:solidFill>
                  <a:srgbClr val="C00000"/>
                </a:solidFill>
              </a:rPr>
              <a:t> We Really don’t want to get &amp; can’t afford to remove because of silence from webmasters</a:t>
            </a:r>
          </a:p>
          <a:p>
            <a:pPr algn="just">
              <a:buNone/>
            </a:pPr>
            <a:endParaRPr lang="en-US" sz="2000" b="1" dirty="0" smtClean="0">
              <a:solidFill>
                <a:schemeClr val="tx2"/>
              </a:solidFill>
            </a:endParaRPr>
          </a:p>
          <a:p>
            <a:pPr algn="just">
              <a:buNone/>
            </a:pPr>
            <a:r>
              <a:rPr lang="en-US" sz="2000" b="1" dirty="0" smtClean="0">
                <a:solidFill>
                  <a:schemeClr val="tx2"/>
                </a:solidFill>
              </a:rPr>
              <a:t>From webmaster tool we have find these sites </a:t>
            </a:r>
            <a:r>
              <a:rPr lang="en-US" sz="2000" b="1" dirty="0" err="1" smtClean="0">
                <a:solidFill>
                  <a:schemeClr val="tx2"/>
                </a:solidFill>
              </a:rPr>
              <a:t>backlinked</a:t>
            </a:r>
            <a:r>
              <a:rPr lang="en-US" sz="2000" b="1" dirty="0" smtClean="0">
                <a:solidFill>
                  <a:schemeClr val="tx2"/>
                </a:solidFill>
              </a:rPr>
              <a:t> to us. We tried to email them or request to remove links from contact page but didn’t get any response:</a:t>
            </a:r>
          </a:p>
          <a:p>
            <a:pPr algn="just"/>
            <a:r>
              <a:rPr lang="en-US" sz="2000" dirty="0" smtClean="0"/>
              <a:t>http://www.japanese-music-song-singer.com/j-pop-video-wiki/yahoo-gazokensaku-50.php?key=orde </a:t>
            </a:r>
          </a:p>
          <a:p>
            <a:pPr algn="just"/>
            <a:r>
              <a:rPr lang="en-US" sz="2000" dirty="0" smtClean="0">
                <a:hlinkClick r:id="rId2"/>
              </a:rPr>
              <a:t>http://www.japanese-music-song-singer.com/j-pop-video-wiki/yahoo-gazokensaku-50.php?key=servi</a:t>
            </a:r>
            <a:endParaRPr lang="en-US" sz="2000" dirty="0" smtClean="0"/>
          </a:p>
          <a:p>
            <a:pPr algn="just"/>
            <a:r>
              <a:rPr lang="en-US" sz="2000" dirty="0" smtClean="0"/>
              <a:t>http://cautare.poze.org/search/images?search=terminology&amp;type=images http://www.geniusbot.com/index.php?page=search/images&amp;search=check-out&amp;type=images </a:t>
            </a:r>
          </a:p>
          <a:p>
            <a:pPr algn="just"/>
            <a:r>
              <a:rPr lang="en-US" sz="2000" dirty="0" smtClean="0"/>
              <a:t>http://www.inout-search-ultimate.com/search/images?search=hospitality%20industry&amp;type=images </a:t>
            </a:r>
          </a:p>
          <a:p>
            <a:pPr algn="just"/>
            <a:r>
              <a:rPr lang="en-US" sz="2000" dirty="0" smtClean="0"/>
              <a:t>http://www.mywebfind.com/images/Front%20Office </a:t>
            </a:r>
          </a:p>
          <a:p>
            <a:pPr algn="just"/>
            <a:r>
              <a:rPr lang="en-US" sz="2000" dirty="0" smtClean="0"/>
              <a:t>http://www.mywebfind.com/images/Front%20Office </a:t>
            </a:r>
          </a:p>
          <a:p>
            <a:pPr algn="just"/>
            <a:r>
              <a:rPr lang="en-US" sz="2000" dirty="0" smtClean="0"/>
              <a:t>http://www.mywebfind.com/images/Service </a:t>
            </a:r>
          </a:p>
          <a:p>
            <a:pPr algn="just"/>
            <a:r>
              <a:rPr lang="en-US" sz="2000" dirty="0" smtClean="0"/>
              <a:t>http://www.szenesuche.de/search/images?search=service&amp;type=images&amp;startpage=3 </a:t>
            </a:r>
          </a:p>
          <a:p>
            <a:pPr algn="just"/>
            <a:r>
              <a:rPr lang="en-US" sz="2000" dirty="0" smtClean="0"/>
              <a:t>http://www.yoconsearch.co.uk/search/images&amp;search=service&amp;type=images </a:t>
            </a:r>
          </a:p>
          <a:p>
            <a:pPr algn="just"/>
            <a:r>
              <a:rPr lang="en-US" sz="2000" dirty="0" smtClean="0"/>
              <a:t>http://www.yoconsearch.co.uk/search/images?search=restaurant&amp;type=images&amp;startpage=8 </a:t>
            </a:r>
          </a:p>
          <a:p>
            <a:pPr algn="just"/>
            <a:r>
              <a:rPr lang="en-US" sz="2000" dirty="0" smtClean="0"/>
              <a:t>http://cautare.poze.org/search/images?search=terminology&amp;type=images </a:t>
            </a:r>
          </a:p>
          <a:p>
            <a:pPr algn="just"/>
            <a:r>
              <a:rPr lang="en-US" sz="2000" dirty="0" smtClean="0"/>
              <a:t>http://pdfmeta.com/ma/service%20moneygram-pdf-1.html </a:t>
            </a:r>
          </a:p>
          <a:p>
            <a:pPr algn="just"/>
            <a:r>
              <a:rPr lang="en-US" sz="2000" dirty="0" smtClean="0"/>
              <a:t>http://prochef360blog.com/good-leader-kitchen/ http://suhd.com/lock-down-exe-file/ </a:t>
            </a:r>
          </a:p>
          <a:p>
            <a:pPr algn="just"/>
            <a:endParaRPr lang="en-US" sz="2000" b="1" dirty="0" smtClean="0">
              <a:solidFill>
                <a:schemeClr val="tx2"/>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lgn="ctr">
              <a:buNone/>
            </a:pPr>
            <a:r>
              <a:rPr lang="en-US" sz="2800" b="1" u="sng" dirty="0" smtClean="0">
                <a:solidFill>
                  <a:srgbClr val="C00000"/>
                </a:solidFill>
              </a:rPr>
              <a:t>Continued</a:t>
            </a:r>
            <a:endParaRPr lang="en-US" sz="4300" b="1" u="sng" dirty="0" smtClean="0">
              <a:solidFill>
                <a:srgbClr val="C00000"/>
              </a:solidFill>
            </a:endParaRPr>
          </a:p>
          <a:p>
            <a:pPr algn="just"/>
            <a:r>
              <a:rPr lang="en-US" sz="1800" dirty="0" smtClean="0">
                <a:hlinkClick r:id="rId2"/>
              </a:rPr>
              <a:t>http://careeroffers.info/hotel-jobs/</a:t>
            </a:r>
            <a:endParaRPr lang="en-US" sz="1800" dirty="0" smtClean="0"/>
          </a:p>
          <a:p>
            <a:pPr algn="just"/>
            <a:r>
              <a:rPr lang="en-US" sz="1800" dirty="0" smtClean="0">
                <a:hlinkClick r:id="rId3"/>
              </a:rPr>
              <a:t>http://mypcmentor.com/online-computer-training/online-training-it/</a:t>
            </a:r>
            <a:endParaRPr lang="en-US" sz="1800" dirty="0" smtClean="0"/>
          </a:p>
          <a:p>
            <a:pPr algn="just"/>
            <a:r>
              <a:rPr lang="en-US" sz="1800" dirty="0" smtClean="0"/>
              <a:t>http://mypcmentor.com/online-computer-training/online-training-school/ </a:t>
            </a:r>
          </a:p>
          <a:p>
            <a:pPr algn="just"/>
            <a:r>
              <a:rPr lang="en-US" sz="1800" dirty="0" smtClean="0"/>
              <a:t>http://mypcmentor.com/online-computer-training/online-training/ </a:t>
            </a:r>
          </a:p>
          <a:p>
            <a:pPr algn="just"/>
            <a:r>
              <a:rPr lang="en-US" sz="1800" dirty="0" smtClean="0"/>
              <a:t>http://mypcmentor.com/online-computer-training/online-training-from/ </a:t>
            </a:r>
          </a:p>
          <a:p>
            <a:pPr algn="just"/>
            <a:r>
              <a:rPr lang="en-US" sz="1800" dirty="0" smtClean="0"/>
              <a:t>http://celebspotlight.org/gallery/Check%20Out </a:t>
            </a:r>
          </a:p>
          <a:p>
            <a:pPr algn="just"/>
            <a:r>
              <a:rPr lang="en-US" sz="1800" dirty="0" smtClean="0"/>
              <a:t>http://careeroffers.info/hotel-jobs/ </a:t>
            </a:r>
          </a:p>
          <a:p>
            <a:pPr algn="just"/>
            <a:r>
              <a:rPr lang="en-US" sz="1800" dirty="0" smtClean="0"/>
              <a:t>http://arkpropertyservices.com/bl-free-printable-reservations-forms.htm </a:t>
            </a:r>
          </a:p>
          <a:p>
            <a:pPr algn="just"/>
            <a:r>
              <a:rPr lang="en-US" sz="1800" dirty="0" smtClean="0"/>
              <a:t>http://dannycox.co.uk/506-printable-ebay-gift-card.html </a:t>
            </a:r>
          </a:p>
          <a:p>
            <a:pPr algn="just"/>
            <a:r>
              <a:rPr lang="en-US" sz="1800" dirty="0" smtClean="0"/>
              <a:t>http://arkpropertyservices.com/bl-fake-printable-divorce-license-template.htm </a:t>
            </a:r>
          </a:p>
          <a:p>
            <a:pPr algn="just"/>
            <a:r>
              <a:rPr lang="en-US" sz="1800" dirty="0" smtClean="0"/>
              <a:t>http://www.softviewer.com/comments.php?id=326793&amp;mode=soft </a:t>
            </a:r>
          </a:p>
          <a:p>
            <a:pPr algn="just"/>
            <a:r>
              <a:rPr lang="en-US" sz="1800" dirty="0" smtClean="0"/>
              <a:t>http://mypcmentor.com/online-computer-training/a-online-training/ </a:t>
            </a:r>
          </a:p>
          <a:p>
            <a:pPr algn="just"/>
            <a:r>
              <a:rPr lang="en-US" sz="1800" dirty="0" smtClean="0">
                <a:hlinkClick r:id="rId4"/>
              </a:rPr>
              <a:t>http://analyticsdigger.org/hospitality-school.com</a:t>
            </a:r>
            <a:endParaRPr lang="en-US" sz="1800" dirty="0" smtClean="0"/>
          </a:p>
          <a:p>
            <a:pPr algn="just"/>
            <a:r>
              <a:rPr lang="en-US" sz="1800" dirty="0" smtClean="0"/>
              <a:t>http://talencentrum.bestelinks.nl/rubrieken/manager-ondernemer-horeca.html </a:t>
            </a:r>
          </a:p>
          <a:p>
            <a:pPr algn="just"/>
            <a:r>
              <a:rPr lang="en-US" sz="1800" dirty="0" smtClean="0"/>
              <a:t>http://www.szenesuche.de/search/images?search=service&amp;type=images&amp;startpage=3 </a:t>
            </a:r>
          </a:p>
          <a:p>
            <a:pPr algn="just"/>
            <a:r>
              <a:rPr lang="en-US" sz="1800" dirty="0" smtClean="0"/>
              <a:t>http://www.ranknoodle.com/article/free-food-safety-training </a:t>
            </a:r>
          </a:p>
          <a:p>
            <a:pPr algn="just"/>
            <a:r>
              <a:rPr lang="en-US" sz="1800" dirty="0" smtClean="0"/>
              <a:t>http://search.refertus.info/Housekeeping http://www.searchcanvas.com/images?q=Order </a:t>
            </a:r>
          </a:p>
          <a:p>
            <a:pPr algn="just"/>
            <a:r>
              <a:rPr lang="en-US" sz="1800" dirty="0" smtClean="0"/>
              <a:t>http://piktura.mx/izw/uo-reborn-birth-certificate-%20printable.htm </a:t>
            </a:r>
          </a:p>
          <a:p>
            <a:pPr algn="just"/>
            <a:r>
              <a:rPr lang="en-US" sz="1800" dirty="0" smtClean="0"/>
              <a:t>http://russmillsart.com/uo-printable-birth-certificate-australia-counterfeit.htm </a:t>
            </a:r>
          </a:p>
          <a:p>
            <a:pPr algn="just"/>
            <a:r>
              <a:rPr lang="en-US" sz="1800" dirty="0" smtClean="0">
                <a:hlinkClick r:id="rId5"/>
              </a:rPr>
              <a:t>http://piktura.mx/izw/uo-printable-bird-birth-certificates.htm</a:t>
            </a:r>
            <a:r>
              <a:rPr lang="en-US" sz="1800" dirty="0" smtClean="0"/>
              <a:t> </a:t>
            </a:r>
            <a:endParaRPr lang="en-US" sz="1800" dirty="0" smtClean="0">
              <a:solidFill>
                <a:srgbClr val="C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ctr">
              <a:buNone/>
            </a:pPr>
            <a:r>
              <a:rPr lang="en-US" sz="2000" b="1" u="sng" dirty="0" smtClean="0">
                <a:solidFill>
                  <a:srgbClr val="C00000"/>
                </a:solidFill>
              </a:rPr>
              <a:t>Continued</a:t>
            </a:r>
            <a:endParaRPr lang="en-US" sz="4300" b="1" u="sng" dirty="0" smtClean="0">
              <a:solidFill>
                <a:srgbClr val="C00000"/>
              </a:solidFill>
            </a:endParaRPr>
          </a:p>
          <a:p>
            <a:r>
              <a:rPr lang="en-US" sz="1800" dirty="0" smtClean="0"/>
              <a:t>http://hotelmanagment.hotelmanagementsystem.com/_7079_en-US__APP_HOTEL-MANAGEMENT-H_/Q_HOTEL+MANAGEMENT+COURSES+ONLINE/V_1/saas.aspx </a:t>
            </a:r>
          </a:p>
          <a:p>
            <a:r>
              <a:rPr lang="en-US" sz="1800" dirty="0" smtClean="0"/>
              <a:t>http://members.affiliatebot.com/affiliates/bangladesh/2.html </a:t>
            </a:r>
          </a:p>
          <a:p>
            <a:r>
              <a:rPr lang="en-US" sz="1800" dirty="0" smtClean="0"/>
              <a:t>http://www.agrieducation.org/XOORO/arts_humanities/artists/computers_and_internet/arts_humanities/education/?p=14 </a:t>
            </a:r>
          </a:p>
          <a:p>
            <a:r>
              <a:rPr lang="en-US" sz="1800" dirty="0" smtClean="0"/>
              <a:t>http://www.placeyourlinks.com/arts_humanities/education/?s=P&amp;p=401 </a:t>
            </a:r>
          </a:p>
          <a:p>
            <a:r>
              <a:rPr lang="en-US" sz="1800" dirty="0" smtClean="0"/>
              <a:t>http://www.urltrends.com/viewtrend.php?url=hospitality-school.com&amp;clearcache=yes </a:t>
            </a:r>
          </a:p>
          <a:p>
            <a:r>
              <a:rPr lang="en-US" sz="1800" dirty="0" smtClean="0"/>
              <a:t>http://www.webhomemaker.com/blogs/business/page-22.html </a:t>
            </a:r>
          </a:p>
          <a:p>
            <a:r>
              <a:rPr lang="en-US" sz="1800" dirty="0" smtClean="0">
                <a:hlinkClick r:id="rId2"/>
              </a:rPr>
              <a:t>http://softwarelist.us/-763410-Lock%20Down%20Exe%20File%201.0.html</a:t>
            </a:r>
            <a:endParaRPr lang="en-US" sz="1800" dirty="0" smtClean="0"/>
          </a:p>
          <a:p>
            <a:r>
              <a:rPr lang="en-US" sz="1800" dirty="0" smtClean="0"/>
              <a:t> http://www.softwarevault.com/Desktop-Applications/Lockdownexefile.xml </a:t>
            </a:r>
          </a:p>
          <a:p>
            <a:r>
              <a:rPr lang="en-US" sz="1800" dirty="0" smtClean="0"/>
              <a:t>http://www.qdyu.com/showpads.php?sort=Date&amp;cat=System%20Utilities&amp;page=704 </a:t>
            </a:r>
          </a:p>
          <a:p>
            <a:r>
              <a:rPr lang="en-US" sz="1800" dirty="0" smtClean="0"/>
              <a:t>http://www.tsm-soft.com/Lock_Down_Exe_File_download_27905.html </a:t>
            </a:r>
          </a:p>
          <a:p>
            <a:r>
              <a:rPr lang="en-US" sz="1800" dirty="0" smtClean="0"/>
              <a:t>http://wildcard.service.com/pages/t/types.service.htm </a:t>
            </a:r>
          </a:p>
          <a:p>
            <a:r>
              <a:rPr lang="en-US" sz="1800" dirty="0" smtClean="0"/>
              <a:t>http://www.download4you.com/php/action.php?action=download&amp;url=1&amp;id=038164 </a:t>
            </a:r>
          </a:p>
          <a:p>
            <a:r>
              <a:rPr lang="en-US" sz="1800" dirty="0" smtClean="0"/>
              <a:t>http://www.download4you.com/php/action.php?action=download&amp;url=2&amp;id=038164 </a:t>
            </a:r>
          </a:p>
          <a:p>
            <a:r>
              <a:rPr lang="en-US" sz="1800" dirty="0" smtClean="0"/>
              <a:t>http://www.download4you.com/php/action.php?action=download&amp;url=1&amp;id=038164 </a:t>
            </a:r>
          </a:p>
          <a:p>
            <a:r>
              <a:rPr lang="en-US" sz="1800" dirty="0" smtClean="0"/>
              <a:t>http://www.download4you.com/php/action.php?action=download&amp;url=2&amp;id=038164 </a:t>
            </a:r>
          </a:p>
          <a:p>
            <a:r>
              <a:rPr lang="en-US" sz="1800" dirty="0" smtClean="0"/>
              <a:t>http://onske-gartneren.dk/nqzabc/cache/92f779ff3f654af95d7fff6cadc1eddb </a:t>
            </a:r>
          </a:p>
          <a:p>
            <a:r>
              <a:rPr lang="en-US" sz="1800" dirty="0" smtClean="0"/>
              <a:t>http://hotelmanagment.hotelasp.com/_7079_en-US__APP_HOTEL-MANAGEMENT-H_/Q_HOTEL+MANAGEMENT+COURSES+ONLINE/V_1/saas.aspx </a:t>
            </a:r>
            <a:endParaRPr lang="en-US" sz="1800" dirty="0" smtClean="0">
              <a:solidFill>
                <a:srgbClr val="C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lgn="ctr">
              <a:buNone/>
            </a:pPr>
            <a:r>
              <a:rPr lang="en-US" sz="2600" b="1" u="sng" dirty="0" smtClean="0">
                <a:solidFill>
                  <a:srgbClr val="C00000"/>
                </a:solidFill>
              </a:rPr>
              <a:t>Continued</a:t>
            </a:r>
            <a:endParaRPr lang="en-US" sz="4300" b="1" u="sng" dirty="0" smtClean="0">
              <a:solidFill>
                <a:srgbClr val="C00000"/>
              </a:solidFill>
            </a:endParaRPr>
          </a:p>
          <a:p>
            <a:r>
              <a:rPr lang="en-US" sz="1600" dirty="0" smtClean="0"/>
              <a:t>http://www.i5c.de/benutzer/3879/lesezeichen/4/ </a:t>
            </a:r>
          </a:p>
          <a:p>
            <a:r>
              <a:rPr lang="en-US" sz="1600" dirty="0" smtClean="0"/>
              <a:t>http://akademik.stptrisakti.ac.id/forums/showthread.php?pid=331 </a:t>
            </a:r>
          </a:p>
          <a:p>
            <a:r>
              <a:rPr lang="en-US" sz="1600" dirty="0" smtClean="0"/>
              <a:t>http://akademik.stptrisakti.ac.id/forums/showthread.php?pid=331&amp;mode=linear </a:t>
            </a:r>
          </a:p>
          <a:p>
            <a:r>
              <a:rPr lang="en-US" sz="1600" dirty="0" smtClean="0"/>
              <a:t>http://sharewareisland.com/application.aspx?FileId=1413718 </a:t>
            </a:r>
          </a:p>
          <a:p>
            <a:r>
              <a:rPr lang="en-US" sz="1600" dirty="0" smtClean="0"/>
              <a:t>http://www.bettermanagers.com/hotel_top10 </a:t>
            </a:r>
          </a:p>
          <a:p>
            <a:r>
              <a:rPr lang="en-US" sz="1600" dirty="0" smtClean="0"/>
              <a:t>http://www.freewaretown.com/application.aspx?FileID=1413718 </a:t>
            </a:r>
          </a:p>
          <a:p>
            <a:r>
              <a:rPr lang="en-US" sz="1600" dirty="0" smtClean="0"/>
              <a:t>http://www.sharewareisland.com/application.aspx?FileId=1413718 </a:t>
            </a:r>
          </a:p>
          <a:p>
            <a:r>
              <a:rPr lang="en-US" sz="1600" dirty="0" smtClean="0"/>
              <a:t>http://www.softviewer.com/comments.php?id=326793&amp;mode=soft </a:t>
            </a:r>
          </a:p>
          <a:p>
            <a:r>
              <a:rPr lang="en-US" sz="1600" dirty="0" smtClean="0"/>
              <a:t>http://www.softwarevault.com/Desktop-Applications/Lockdownexefile.xml </a:t>
            </a:r>
          </a:p>
          <a:p>
            <a:r>
              <a:rPr lang="en-US" sz="1600" dirty="0" smtClean="0"/>
              <a:t>http://www.freeay.com/online-hospitality-degree-preparing-students-for-a-career-in-hospitality </a:t>
            </a:r>
          </a:p>
          <a:p>
            <a:r>
              <a:rPr lang="en-US" sz="1600" dirty="0" smtClean="0"/>
              <a:t>http://ehotelier.com/discussion/topic/87293-career-tips-for-hotel-management-students/page__pid__172015 http://elibrary.bsi.ac.id/haltutor-2.html </a:t>
            </a:r>
          </a:p>
          <a:p>
            <a:r>
              <a:rPr lang="en-US" sz="1600" dirty="0" smtClean="0"/>
              <a:t>http://elementtungstenl.uniquetemplates.net/feed/atom </a:t>
            </a:r>
          </a:p>
          <a:p>
            <a:r>
              <a:rPr lang="en-US" sz="1600" dirty="0" smtClean="0"/>
              <a:t>http://www.softsidedpetcarrier.net/tag/delta/page/2/ </a:t>
            </a:r>
          </a:p>
          <a:p>
            <a:r>
              <a:rPr lang="en-US" sz="1600" dirty="0" smtClean="0"/>
              <a:t>http://elementtungstenl.uniquetemplates.net/feed/atom </a:t>
            </a:r>
          </a:p>
          <a:p>
            <a:r>
              <a:rPr lang="en-US" sz="1600" dirty="0" smtClean="0">
                <a:hlinkClick r:id="rId2"/>
              </a:rPr>
              <a:t>http://hawaiian-table-linensa.hellotalktome.com/Hotel-Front-Office-Procedure</a:t>
            </a:r>
            <a:endParaRPr lang="en-US" sz="1600" dirty="0" smtClean="0"/>
          </a:p>
          <a:p>
            <a:r>
              <a:rPr lang="en-US" sz="1600" dirty="0" smtClean="0"/>
              <a:t> </a:t>
            </a:r>
            <a:r>
              <a:rPr lang="en-US" sz="1600" u="sng" dirty="0" smtClean="0">
                <a:hlinkClick r:id="rId3"/>
              </a:rPr>
              <a:t>http://hawaiian-table-linensa.hellotalktome.com/feed/atom</a:t>
            </a:r>
            <a:r>
              <a:rPr lang="en-US" sz="1600" dirty="0" smtClean="0"/>
              <a:t> </a:t>
            </a:r>
          </a:p>
          <a:p>
            <a:r>
              <a:rPr lang="en-US" sz="1600" dirty="0" smtClean="0"/>
              <a:t>http://www.plsearch.com/ASHOK%20K%20AGRAWAL </a:t>
            </a:r>
          </a:p>
          <a:p>
            <a:r>
              <a:rPr lang="en-US" sz="1600" dirty="0" smtClean="0"/>
              <a:t>http://gmagoldie.hubpages.com/hub/Hotel-Terms </a:t>
            </a:r>
          </a:p>
          <a:p>
            <a:r>
              <a:rPr lang="en-US" sz="1600" dirty="0" smtClean="0"/>
              <a:t>http://www.i5c.de/benutzer/3879/lesezeichen/6/ </a:t>
            </a:r>
          </a:p>
          <a:p>
            <a:r>
              <a:rPr lang="en-US" sz="1600" dirty="0" smtClean="0"/>
              <a:t>http://www.stpsahid.net/index.php?option=com_content&amp;view=article&amp;id=47&amp;Itemid=53 </a:t>
            </a:r>
          </a:p>
          <a:p>
            <a:r>
              <a:rPr lang="en-US" sz="1600" dirty="0" smtClean="0"/>
              <a:t>http://www.stpsahid.net/index.php?option=com_content&amp;view=article&amp;id=62&amp;Itemid=76 </a:t>
            </a:r>
          </a:p>
          <a:p>
            <a:r>
              <a:rPr lang="en-US" sz="1600" dirty="0" smtClean="0"/>
              <a:t>http://www.acronymgeek.com/DNS/Do_Not_Sell  </a:t>
            </a:r>
            <a:endParaRPr lang="en-US" sz="1600" dirty="0" smtClean="0">
              <a:solidFill>
                <a:srgbClr val="C0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125</TotalTime>
  <Words>1205</Words>
  <Application>Microsoft Office PowerPoint</Application>
  <PresentationFormat>On-screen Show (4:3)</PresentationFormat>
  <Paragraphs>232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Company>Tanji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Tanjin Jahan</dc:creator>
  <cp:lastModifiedBy>Tanjin Jahan</cp:lastModifiedBy>
  <cp:revision>86</cp:revision>
  <dcterms:created xsi:type="dcterms:W3CDTF">2012-08-06T06:42:51Z</dcterms:created>
  <dcterms:modified xsi:type="dcterms:W3CDTF">2012-08-08T06:47:04Z</dcterms:modified>
</cp:coreProperties>
</file>